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Default Extension="docx" ContentType="application/vnd.openxmlformats-officedocument.wordprocessingml.document"/>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 id="2147483673" r:id="rId3"/>
    <p:sldMasterId id="2147483675" r:id="rId4"/>
  </p:sldMasterIdLst>
  <p:notesMasterIdLst>
    <p:notesMasterId r:id="rId26"/>
  </p:notesMasterIdLst>
  <p:handoutMasterIdLst>
    <p:handoutMasterId r:id="rId27"/>
  </p:handoutMasterIdLst>
  <p:sldIdLst>
    <p:sldId id="257" r:id="rId5"/>
    <p:sldId id="294" r:id="rId6"/>
    <p:sldId id="295" r:id="rId7"/>
    <p:sldId id="273" r:id="rId8"/>
    <p:sldId id="274" r:id="rId9"/>
    <p:sldId id="277" r:id="rId10"/>
    <p:sldId id="279" r:id="rId11"/>
    <p:sldId id="280" r:id="rId12"/>
    <p:sldId id="281" r:id="rId13"/>
    <p:sldId id="282" r:id="rId14"/>
    <p:sldId id="283" r:id="rId15"/>
    <p:sldId id="284" r:id="rId16"/>
    <p:sldId id="285" r:id="rId17"/>
    <p:sldId id="292" r:id="rId18"/>
    <p:sldId id="286" r:id="rId19"/>
    <p:sldId id="289" r:id="rId20"/>
    <p:sldId id="287" r:id="rId21"/>
    <p:sldId id="297" r:id="rId22"/>
    <p:sldId id="290" r:id="rId23"/>
    <p:sldId id="291" r:id="rId24"/>
    <p:sldId id="293" r:id="rId25"/>
  </p:sldIdLst>
  <p:sldSz cx="9906000" cy="6858000" type="A4"/>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2FFFA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0735" autoAdjust="0"/>
    <p:restoredTop sz="94660"/>
  </p:normalViewPr>
  <p:slideViewPr>
    <p:cSldViewPr>
      <p:cViewPr>
        <p:scale>
          <a:sx n="100" d="100"/>
          <a:sy n="100" d="100"/>
        </p:scale>
        <p:origin x="-60" y="1236"/>
      </p:cViewPr>
      <p:guideLst>
        <p:guide orient="horz" pos="2160"/>
        <p:guide pos="312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2.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1.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3.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8440" cy="350241"/>
          </a:xfrm>
          <a:prstGeom prst="rect">
            <a:avLst/>
          </a:prstGeom>
        </p:spPr>
        <p:txBody>
          <a:bodyPr vert="horz" lIns="91010" tIns="45505" rIns="91010" bIns="45505" rtlCol="0"/>
          <a:lstStyle>
            <a:lvl1pPr algn="l">
              <a:defRPr sz="1200"/>
            </a:lvl1pPr>
          </a:lstStyle>
          <a:p>
            <a:endParaRPr lang="en-US"/>
          </a:p>
        </p:txBody>
      </p:sp>
      <p:sp>
        <p:nvSpPr>
          <p:cNvPr id="3" name="Date Placeholder 2"/>
          <p:cNvSpPr>
            <a:spLocks noGrp="1"/>
          </p:cNvSpPr>
          <p:nvPr>
            <p:ph type="dt" sz="quarter" idx="1"/>
          </p:nvPr>
        </p:nvSpPr>
        <p:spPr>
          <a:xfrm>
            <a:off x="5265811" y="0"/>
            <a:ext cx="4028440" cy="350241"/>
          </a:xfrm>
          <a:prstGeom prst="rect">
            <a:avLst/>
          </a:prstGeom>
        </p:spPr>
        <p:txBody>
          <a:bodyPr vert="horz" lIns="91010" tIns="45505" rIns="91010" bIns="45505" rtlCol="0"/>
          <a:lstStyle>
            <a:lvl1pPr algn="r">
              <a:defRPr sz="1200"/>
            </a:lvl1pPr>
          </a:lstStyle>
          <a:p>
            <a:fld id="{B3D0FDEE-0B72-45BA-8EC2-7B1728593200}" type="datetimeFigureOut">
              <a:rPr lang="en-US" smtClean="0"/>
              <a:pPr/>
              <a:t>18-Jan-17</a:t>
            </a:fld>
            <a:endParaRPr lang="en-US"/>
          </a:p>
        </p:txBody>
      </p:sp>
      <p:sp>
        <p:nvSpPr>
          <p:cNvPr id="4" name="Footer Placeholder 3"/>
          <p:cNvSpPr>
            <a:spLocks noGrp="1"/>
          </p:cNvSpPr>
          <p:nvPr>
            <p:ph type="ftr" sz="quarter" idx="2"/>
          </p:nvPr>
        </p:nvSpPr>
        <p:spPr>
          <a:xfrm>
            <a:off x="1" y="6659042"/>
            <a:ext cx="4028440" cy="350240"/>
          </a:xfrm>
          <a:prstGeom prst="rect">
            <a:avLst/>
          </a:prstGeom>
        </p:spPr>
        <p:txBody>
          <a:bodyPr vert="horz" lIns="91010" tIns="45505" rIns="91010" bIns="45505" rtlCol="0" anchor="b"/>
          <a:lstStyle>
            <a:lvl1pPr algn="l">
              <a:defRPr sz="1200"/>
            </a:lvl1pPr>
          </a:lstStyle>
          <a:p>
            <a:endParaRPr lang="en-US"/>
          </a:p>
        </p:txBody>
      </p:sp>
      <p:sp>
        <p:nvSpPr>
          <p:cNvPr id="5" name="Slide Number Placeholder 4"/>
          <p:cNvSpPr>
            <a:spLocks noGrp="1"/>
          </p:cNvSpPr>
          <p:nvPr>
            <p:ph type="sldNum" sz="quarter" idx="3"/>
          </p:nvPr>
        </p:nvSpPr>
        <p:spPr>
          <a:xfrm>
            <a:off x="5265811" y="6659042"/>
            <a:ext cx="4028440" cy="350240"/>
          </a:xfrm>
          <a:prstGeom prst="rect">
            <a:avLst/>
          </a:prstGeom>
        </p:spPr>
        <p:txBody>
          <a:bodyPr vert="horz" lIns="91010" tIns="45505" rIns="91010" bIns="45505" rtlCol="0" anchor="b"/>
          <a:lstStyle>
            <a:lvl1pPr algn="r">
              <a:defRPr sz="1200"/>
            </a:lvl1pPr>
          </a:lstStyle>
          <a:p>
            <a:fld id="{E11A6E1E-27F7-491D-9CA0-59D727617646}" type="slidenum">
              <a:rPr lang="en-US" smtClean="0"/>
              <a:pPr/>
              <a:t>‹#›</a:t>
            </a:fld>
            <a:endParaRPr lang="en-US"/>
          </a:p>
        </p:txBody>
      </p:sp>
    </p:spTree>
    <p:extLst>
      <p:ext uri="{BB962C8B-B14F-4D97-AF65-F5344CB8AC3E}">
        <p14:creationId xmlns:p14="http://schemas.microsoft.com/office/powerpoint/2010/main" xmlns="" val="2918701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028440" cy="350520"/>
          </a:xfrm>
          <a:prstGeom prst="rect">
            <a:avLst/>
          </a:prstGeom>
        </p:spPr>
        <p:txBody>
          <a:bodyPr vert="horz" lIns="92111" tIns="46056" rIns="92111" bIns="46056" rtlCol="0"/>
          <a:lstStyle>
            <a:lvl1pPr algn="l">
              <a:defRPr sz="1200"/>
            </a:lvl1pPr>
          </a:lstStyle>
          <a:p>
            <a:endParaRPr lang="en-US"/>
          </a:p>
        </p:txBody>
      </p:sp>
      <p:sp>
        <p:nvSpPr>
          <p:cNvPr id="3" name="Date Placeholder 2"/>
          <p:cNvSpPr>
            <a:spLocks noGrp="1"/>
          </p:cNvSpPr>
          <p:nvPr>
            <p:ph type="dt" idx="1"/>
          </p:nvPr>
        </p:nvSpPr>
        <p:spPr>
          <a:xfrm>
            <a:off x="5265811" y="0"/>
            <a:ext cx="4028440" cy="350520"/>
          </a:xfrm>
          <a:prstGeom prst="rect">
            <a:avLst/>
          </a:prstGeom>
        </p:spPr>
        <p:txBody>
          <a:bodyPr vert="horz" lIns="92111" tIns="46056" rIns="92111" bIns="46056" rtlCol="0"/>
          <a:lstStyle>
            <a:lvl1pPr algn="r">
              <a:defRPr sz="1200"/>
            </a:lvl1pPr>
          </a:lstStyle>
          <a:p>
            <a:fld id="{CF3F5894-05B6-43ED-843F-1D2686926947}" type="datetimeFigureOut">
              <a:rPr lang="en-US" smtClean="0"/>
              <a:pPr/>
              <a:t>18-Jan-17</a:t>
            </a:fld>
            <a:endParaRPr lang="en-US"/>
          </a:p>
        </p:txBody>
      </p:sp>
      <p:sp>
        <p:nvSpPr>
          <p:cNvPr id="4" name="Slide Image Placeholder 3"/>
          <p:cNvSpPr>
            <a:spLocks noGrp="1" noRot="1" noChangeAspect="1"/>
          </p:cNvSpPr>
          <p:nvPr>
            <p:ph type="sldImg" idx="2"/>
          </p:nvPr>
        </p:nvSpPr>
        <p:spPr>
          <a:xfrm>
            <a:off x="2749550" y="525463"/>
            <a:ext cx="3797300" cy="2628900"/>
          </a:xfrm>
          <a:prstGeom prst="rect">
            <a:avLst/>
          </a:prstGeom>
          <a:noFill/>
          <a:ln w="12700">
            <a:solidFill>
              <a:prstClr val="black"/>
            </a:solidFill>
          </a:ln>
        </p:spPr>
        <p:txBody>
          <a:bodyPr vert="horz" lIns="92111" tIns="46056" rIns="92111" bIns="46056" rtlCol="0" anchor="ctr"/>
          <a:lstStyle/>
          <a:p>
            <a:endParaRPr lang="en-US"/>
          </a:p>
        </p:txBody>
      </p:sp>
      <p:sp>
        <p:nvSpPr>
          <p:cNvPr id="5" name="Notes Placeholder 4"/>
          <p:cNvSpPr>
            <a:spLocks noGrp="1"/>
          </p:cNvSpPr>
          <p:nvPr>
            <p:ph type="body" sz="quarter" idx="3"/>
          </p:nvPr>
        </p:nvSpPr>
        <p:spPr>
          <a:xfrm>
            <a:off x="929640" y="3329942"/>
            <a:ext cx="7437120" cy="3154680"/>
          </a:xfrm>
          <a:prstGeom prst="rect">
            <a:avLst/>
          </a:prstGeom>
        </p:spPr>
        <p:txBody>
          <a:bodyPr vert="horz" lIns="92111" tIns="46056" rIns="92111" bIns="4605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6658664"/>
            <a:ext cx="4028440" cy="350520"/>
          </a:xfrm>
          <a:prstGeom prst="rect">
            <a:avLst/>
          </a:prstGeom>
        </p:spPr>
        <p:txBody>
          <a:bodyPr vert="horz" lIns="92111" tIns="46056" rIns="92111" bIns="46056" rtlCol="0" anchor="b"/>
          <a:lstStyle>
            <a:lvl1pPr algn="l">
              <a:defRPr sz="1200"/>
            </a:lvl1pPr>
          </a:lstStyle>
          <a:p>
            <a:endParaRPr lang="en-US"/>
          </a:p>
        </p:txBody>
      </p:sp>
      <p:sp>
        <p:nvSpPr>
          <p:cNvPr id="7" name="Slide Number Placeholder 6"/>
          <p:cNvSpPr>
            <a:spLocks noGrp="1"/>
          </p:cNvSpPr>
          <p:nvPr>
            <p:ph type="sldNum" sz="quarter" idx="5"/>
          </p:nvPr>
        </p:nvSpPr>
        <p:spPr>
          <a:xfrm>
            <a:off x="5265811" y="6658664"/>
            <a:ext cx="4028440" cy="350520"/>
          </a:xfrm>
          <a:prstGeom prst="rect">
            <a:avLst/>
          </a:prstGeom>
        </p:spPr>
        <p:txBody>
          <a:bodyPr vert="horz" lIns="92111" tIns="46056" rIns="92111" bIns="46056" rtlCol="0" anchor="b"/>
          <a:lstStyle>
            <a:lvl1pPr algn="r">
              <a:defRPr sz="1200"/>
            </a:lvl1pPr>
          </a:lstStyle>
          <a:p>
            <a:fld id="{39971C29-32B3-41A5-A545-371B4BCC4C0E}" type="slidenum">
              <a:rPr lang="en-US" smtClean="0"/>
              <a:pPr/>
              <a:t>‹#›</a:t>
            </a:fld>
            <a:endParaRPr lang="en-US"/>
          </a:p>
        </p:txBody>
      </p:sp>
    </p:spTree>
    <p:extLst>
      <p:ext uri="{BB962C8B-B14F-4D97-AF65-F5344CB8AC3E}">
        <p14:creationId xmlns:p14="http://schemas.microsoft.com/office/powerpoint/2010/main" xmlns="" val="4197692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49550" y="525463"/>
            <a:ext cx="3797300" cy="26289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18-Jan-17 16:28</a:t>
            </a:fld>
            <a:endParaRPr lang="en-US" dirty="0"/>
          </a:p>
        </p:txBody>
      </p:sp>
      <p:sp>
        <p:nvSpPr>
          <p:cNvPr id="6" name="Footer Placeholder 5"/>
          <p:cNvSpPr>
            <a:spLocks noGrp="1"/>
          </p:cNvSpPr>
          <p:nvPr>
            <p:ph type="ftr" sz="quarter" idx="12"/>
          </p:nvPr>
        </p:nvSpPr>
        <p:spPr>
          <a:xfrm>
            <a:off x="3" y="6658664"/>
            <a:ext cx="8366760" cy="35052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8366759" y="6658664"/>
            <a:ext cx="927488" cy="350520"/>
          </a:xfrm>
        </p:spPr>
        <p:txBody>
          <a:bodyPr/>
          <a:lstStyle/>
          <a:p>
            <a:fld id="{EC87E0CF-87F6-4B58-B8B8-DCAB2DAAF3CA}" type="slidenum">
              <a:rPr lang="en-US" smtClean="0"/>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5-00332_grey-bar.png"/>
          <p:cNvPicPr>
            <a:picLocks noChangeAspect="1"/>
          </p:cNvPicPr>
          <p:nvPr userDrawn="1"/>
        </p:nvPicPr>
        <p:blipFill>
          <a:blip r:embed="rId2" cstate="print"/>
          <a:srcRect t="93333"/>
          <a:stretch>
            <a:fillRect/>
          </a:stretch>
        </p:blipFill>
        <p:spPr>
          <a:xfrm>
            <a:off x="0" y="6400800"/>
            <a:ext cx="9906000" cy="457200"/>
          </a:xfrm>
          <a:prstGeom prst="rect">
            <a:avLst/>
          </a:prstGeom>
        </p:spPr>
      </p:pic>
      <p:sp>
        <p:nvSpPr>
          <p:cNvPr id="2" name="Title 1"/>
          <p:cNvSpPr>
            <a:spLocks noGrp="1"/>
          </p:cNvSpPr>
          <p:nvPr>
            <p:ph type="ctrTitle"/>
          </p:nvPr>
        </p:nvSpPr>
        <p:spPr>
          <a:xfrm>
            <a:off x="825501" y="1905001"/>
            <a:ext cx="8322072"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25501" y="3881735"/>
            <a:ext cx="8322072" cy="461665"/>
          </a:xfrm>
        </p:spPr>
        <p:txBody>
          <a:bodyPr>
            <a:noAutofit/>
          </a:bodyPr>
          <a:lstStyle>
            <a:lvl1pPr marL="0" indent="0" algn="l">
              <a:lnSpc>
                <a:spcPct val="90000"/>
              </a:lnSpc>
              <a:spcBef>
                <a:spcPts val="0"/>
              </a:spcBef>
              <a:buNone/>
              <a:defRPr>
                <a:solidFill>
                  <a:schemeClr val="bg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5" name="Picture 24" descr="C:\Program Files\Microsoft Resource DVD Artwork\DVD_ART\Artwork_Imagery\Shapes and Graphics\Line\faded white line.png"/>
          <p:cNvPicPr>
            <a:picLocks noChangeAspect="1" noChangeArrowheads="1"/>
          </p:cNvPicPr>
          <p:nvPr userDrawn="1"/>
        </p:nvPicPr>
        <p:blipFill>
          <a:blip r:embed="rId3" cstate="print"/>
          <a:srcRect/>
          <a:stretch>
            <a:fillRect/>
          </a:stretch>
        </p:blipFill>
        <p:spPr bwMode="auto">
          <a:xfrm>
            <a:off x="-257968" y="5623686"/>
            <a:ext cx="9421019" cy="19050"/>
          </a:xfrm>
          <a:prstGeom prst="rect">
            <a:avLst/>
          </a:prstGeom>
          <a:noFill/>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chemeClr val="tx1"/>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412750" y="1411553"/>
            <a:ext cx="9080500" cy="2200602"/>
          </a:xfrm>
        </p:spPr>
        <p:txBody>
          <a:bodyPr/>
          <a:lstStyle>
            <a:lvl1pPr>
              <a:buClr>
                <a:schemeClr val="tx1"/>
              </a:buClr>
              <a:buSzPct val="70000"/>
              <a:buFont typeface="Wingdings" pitchFamily="2" charset="2"/>
              <a:buChar char="l"/>
              <a:defRPr>
                <a:solidFill>
                  <a:schemeClr val="tx1"/>
                </a:solidFill>
              </a:defRPr>
            </a:lvl1pPr>
            <a:lvl2pPr>
              <a:buClr>
                <a:schemeClr val="tx1"/>
              </a:buClr>
              <a:buSzPct val="70000"/>
              <a:buFont typeface="Wingdings" pitchFamily="2" charset="2"/>
              <a:buChar char="l"/>
              <a:defRPr>
                <a:solidFill>
                  <a:schemeClr val="tx1"/>
                </a:solidFill>
              </a:defRPr>
            </a:lvl2pPr>
            <a:lvl3pPr>
              <a:buClr>
                <a:schemeClr val="tx1"/>
              </a:buClr>
              <a:buSzPct val="70000"/>
              <a:buFont typeface="Wingdings" pitchFamily="2" charset="2"/>
              <a:buChar char="l"/>
              <a:defRPr>
                <a:solidFill>
                  <a:schemeClr val="tx1"/>
                </a:solidFill>
              </a:defRPr>
            </a:lvl3pPr>
            <a:lvl4pPr>
              <a:buClr>
                <a:schemeClr val="tx1"/>
              </a:buClr>
              <a:buSzPct val="70000"/>
              <a:buFont typeface="Wingdings" pitchFamily="2" charset="2"/>
              <a:buChar char="l"/>
              <a:defRPr>
                <a:solidFill>
                  <a:schemeClr val="tx1"/>
                </a:solidFill>
              </a:defRPr>
            </a:lvl4pPr>
            <a:lvl5pPr>
              <a:buClr>
                <a:schemeClr val="tx1"/>
              </a:buClr>
              <a:buSzPct val="70000"/>
              <a:buFont typeface="Wingdings" pitchFamily="2" charset="2"/>
              <a:buChar char="l"/>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9906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pic>
        <p:nvPicPr>
          <p:cNvPr id="9" name="Picture 8" descr="5-00332_grey-bar.png"/>
          <p:cNvPicPr>
            <a:picLocks noChangeAspect="1"/>
          </p:cNvPicPr>
          <p:nvPr userDrawn="1"/>
        </p:nvPicPr>
        <p:blipFill>
          <a:blip r:embed="rId2" cstate="print"/>
          <a:srcRect t="93333"/>
          <a:stretch>
            <a:fillRect/>
          </a:stretch>
        </p:blipFill>
        <p:spPr>
          <a:xfrm>
            <a:off x="0" y="6400800"/>
            <a:ext cx="9906000" cy="457200"/>
          </a:xfrm>
          <a:prstGeom prst="rect">
            <a:avLst/>
          </a:prstGeom>
        </p:spPr>
      </p:pic>
      <p:sp>
        <p:nvSpPr>
          <p:cNvPr id="2" name="Title 1"/>
          <p:cNvSpPr>
            <a:spLocks noGrp="1"/>
          </p:cNvSpPr>
          <p:nvPr>
            <p:ph type="ctrTitle"/>
          </p:nvPr>
        </p:nvSpPr>
        <p:spPr>
          <a:xfrm>
            <a:off x="412750" y="832356"/>
            <a:ext cx="7630142"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412750" y="3048001"/>
            <a:ext cx="7630142" cy="461665"/>
          </a:xfrm>
        </p:spPr>
        <p:txBody>
          <a:bodyPr>
            <a:noAutofit/>
          </a:bodyPr>
          <a:lstStyle>
            <a:lvl1pPr marL="0" indent="0" algn="l">
              <a:lnSpc>
                <a:spcPct val="90000"/>
              </a:lnSpc>
              <a:spcBef>
                <a:spcPts val="0"/>
              </a:spcBef>
              <a:buNone/>
              <a:defRPr>
                <a:solidFill>
                  <a:schemeClr val="bg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6" name="Picture 24" descr="C:\Program Files\Microsoft Resource DVD Artwork\DVD_ART\Artwork_Imagery\Shapes and Graphics\Line\faded white line.png"/>
          <p:cNvPicPr>
            <a:picLocks noChangeAspect="1" noChangeArrowheads="1"/>
          </p:cNvPicPr>
          <p:nvPr userDrawn="1"/>
        </p:nvPicPr>
        <p:blipFill>
          <a:blip r:embed="rId3" cstate="print"/>
          <a:srcRect/>
          <a:stretch>
            <a:fillRect/>
          </a:stretch>
        </p:blipFill>
        <p:spPr bwMode="auto">
          <a:xfrm>
            <a:off x="-257968" y="5623432"/>
            <a:ext cx="9421019" cy="19050"/>
          </a:xfrm>
          <a:prstGeom prst="rect">
            <a:avLst/>
          </a:prstGeom>
          <a:noFill/>
        </p:spPr>
      </p:pic>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82506" y="1905000"/>
            <a:ext cx="8710745"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5F9FD8D-BC46-4C62-8EE3-974B5C6E357A}" type="datetime1">
              <a:rPr lang="en-US" smtClean="0"/>
              <a:pPr/>
              <a:t>18-Jan-17</a:t>
            </a:fld>
            <a:endParaRPr lang="en-US"/>
          </a:p>
        </p:txBody>
      </p:sp>
      <p:sp>
        <p:nvSpPr>
          <p:cNvPr id="5" name="Footer Placeholder 4"/>
          <p:cNvSpPr>
            <a:spLocks noGrp="1"/>
          </p:cNvSpPr>
          <p:nvPr>
            <p:ph type="ftr" sz="quarter" idx="11"/>
          </p:nvPr>
        </p:nvSpPr>
        <p:spPr/>
        <p:txBody>
          <a:bodyPr/>
          <a:lstStyle/>
          <a:p>
            <a:r>
              <a:rPr lang="lo-LA" smtClean="0"/>
              <a:t>ກະຊວງພາຍໃນ</a:t>
            </a:r>
            <a:endParaRPr lang="en-US"/>
          </a:p>
        </p:txBody>
      </p:sp>
      <p:sp>
        <p:nvSpPr>
          <p:cNvPr id="6" name="Slide Number Placeholder 5"/>
          <p:cNvSpPr>
            <a:spLocks noGrp="1"/>
          </p:cNvSpPr>
          <p:nvPr>
            <p:ph type="sldNum" sz="quarter" idx="12"/>
          </p:nvPr>
        </p:nvSpPr>
        <p:spPr/>
        <p:txBody>
          <a:bodyPr/>
          <a:lstStyle/>
          <a:p>
            <a:fld id="{9CBF503D-323F-46A0-A445-C8FED6F61636}" type="slidenum">
              <a:rPr lang="en-US" smtClean="0"/>
              <a:pPr/>
              <a:t>‹#›</a:t>
            </a:fld>
            <a:endParaRPr lang="en-US"/>
          </a:p>
        </p:txBody>
      </p:sp>
      <p:pic>
        <p:nvPicPr>
          <p:cNvPr id="7" name="Picture 6" descr="5-00332_grey-bar.png"/>
          <p:cNvPicPr>
            <a:picLocks noChangeAspect="1"/>
          </p:cNvPicPr>
          <p:nvPr userDrawn="1"/>
        </p:nvPicPr>
        <p:blipFill>
          <a:blip r:embed="rId2" cstate="print"/>
          <a:srcRect t="93333"/>
          <a:stretch>
            <a:fillRect/>
          </a:stretch>
        </p:blipFill>
        <p:spPr>
          <a:xfrm>
            <a:off x="0" y="6400800"/>
            <a:ext cx="9906000" cy="457200"/>
          </a:xfrm>
          <a:prstGeom prst="rect">
            <a:avLst/>
          </a:prstGeom>
        </p:spPr>
      </p:pic>
      <p:pic>
        <p:nvPicPr>
          <p:cNvPr id="8" name="Picture 24" descr="C:\Program Files\Microsoft Resource DVD Artwork\DVD_ART\Artwork_Imagery\Shapes and Graphics\Line\faded white line.png"/>
          <p:cNvPicPr>
            <a:picLocks noChangeAspect="1" noChangeArrowheads="1"/>
          </p:cNvPicPr>
          <p:nvPr userDrawn="1"/>
        </p:nvPicPr>
        <p:blipFill>
          <a:blip r:embed="rId3" cstate="print"/>
          <a:srcRect/>
          <a:stretch>
            <a:fillRect/>
          </a:stretch>
        </p:blipFill>
        <p:spPr bwMode="auto">
          <a:xfrm>
            <a:off x="-257968" y="5623686"/>
            <a:ext cx="9421019" cy="19050"/>
          </a:xfrm>
          <a:prstGeom prst="rect">
            <a:avLst/>
          </a:prstGeom>
          <a:noFill/>
        </p:spPr>
      </p:pic>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52BBF3-F13D-4CB7-A08D-262D54355C1A}" type="datetime1">
              <a:rPr lang="en-US" smtClean="0"/>
              <a:pPr/>
              <a:t>18-Jan-17</a:t>
            </a:fld>
            <a:endParaRPr lang="en-US"/>
          </a:p>
        </p:txBody>
      </p:sp>
      <p:sp>
        <p:nvSpPr>
          <p:cNvPr id="5" name="Footer Placeholder 4"/>
          <p:cNvSpPr>
            <a:spLocks noGrp="1"/>
          </p:cNvSpPr>
          <p:nvPr>
            <p:ph type="ftr" sz="quarter" idx="11"/>
          </p:nvPr>
        </p:nvSpPr>
        <p:spPr/>
        <p:txBody>
          <a:bodyPr/>
          <a:lstStyle/>
          <a:p>
            <a:r>
              <a:rPr lang="lo-LA" smtClean="0"/>
              <a:t>ກະຊວງພາຍໃນ</a:t>
            </a:r>
            <a:endParaRPr lang="en-US"/>
          </a:p>
        </p:txBody>
      </p:sp>
      <p:sp>
        <p:nvSpPr>
          <p:cNvPr id="6" name="Slide Number Placeholder 5"/>
          <p:cNvSpPr>
            <a:spLocks noGrp="1"/>
          </p:cNvSpPr>
          <p:nvPr>
            <p:ph type="sldNum" sz="quarter" idx="12"/>
          </p:nvPr>
        </p:nvSpPr>
        <p:spPr/>
        <p:txBody>
          <a:bodyPr/>
          <a:lstStyle/>
          <a:p>
            <a:fld id="{9CBF503D-323F-46A0-A445-C8FED6F61636}"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00E846-B440-4D2E-AFD2-96D0655DB417}" type="datetime1">
              <a:rPr lang="en-US" smtClean="0"/>
              <a:pPr/>
              <a:t>18-Jan-17</a:t>
            </a:fld>
            <a:endParaRPr lang="en-US"/>
          </a:p>
        </p:txBody>
      </p:sp>
      <p:sp>
        <p:nvSpPr>
          <p:cNvPr id="5" name="Footer Placeholder 4"/>
          <p:cNvSpPr>
            <a:spLocks noGrp="1"/>
          </p:cNvSpPr>
          <p:nvPr>
            <p:ph type="ftr" sz="quarter" idx="11"/>
          </p:nvPr>
        </p:nvSpPr>
        <p:spPr/>
        <p:txBody>
          <a:bodyPr/>
          <a:lstStyle/>
          <a:p>
            <a:r>
              <a:rPr lang="lo-LA" smtClean="0"/>
              <a:t>ກະຊວງພາຍໃນ</a:t>
            </a:r>
            <a:endParaRPr lang="en-US"/>
          </a:p>
        </p:txBody>
      </p:sp>
      <p:sp>
        <p:nvSpPr>
          <p:cNvPr id="6" name="Slide Number Placeholder 5"/>
          <p:cNvSpPr>
            <a:spLocks noGrp="1"/>
          </p:cNvSpPr>
          <p:nvPr>
            <p:ph type="sldNum" sz="quarter" idx="12"/>
          </p:nvPr>
        </p:nvSpPr>
        <p:spPr/>
        <p:txBody>
          <a:bodyPr/>
          <a:lstStyle/>
          <a:p>
            <a:fld id="{9CBF503D-323F-46A0-A445-C8FED6F61636}"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4D483F3-0EC8-4899-8C6D-27262CF9F15A}" type="datetime1">
              <a:rPr lang="en-US" smtClean="0"/>
              <a:pPr/>
              <a:t>18-Jan-17</a:t>
            </a:fld>
            <a:endParaRPr lang="en-US"/>
          </a:p>
        </p:txBody>
      </p:sp>
      <p:sp>
        <p:nvSpPr>
          <p:cNvPr id="6" name="Footer Placeholder 5"/>
          <p:cNvSpPr>
            <a:spLocks noGrp="1"/>
          </p:cNvSpPr>
          <p:nvPr>
            <p:ph type="ftr" sz="quarter" idx="11"/>
          </p:nvPr>
        </p:nvSpPr>
        <p:spPr/>
        <p:txBody>
          <a:bodyPr/>
          <a:lstStyle/>
          <a:p>
            <a:r>
              <a:rPr lang="lo-LA" smtClean="0"/>
              <a:t>ກະຊວງພາຍໃນ</a:t>
            </a:r>
            <a:endParaRPr lang="en-US"/>
          </a:p>
        </p:txBody>
      </p:sp>
      <p:sp>
        <p:nvSpPr>
          <p:cNvPr id="7" name="Slide Number Placeholder 6"/>
          <p:cNvSpPr>
            <a:spLocks noGrp="1"/>
          </p:cNvSpPr>
          <p:nvPr>
            <p:ph type="sldNum" sz="quarter" idx="12"/>
          </p:nvPr>
        </p:nvSpPr>
        <p:spPr/>
        <p:txBody>
          <a:bodyPr/>
          <a:lstStyle/>
          <a:p>
            <a:fld id="{9CBF503D-323F-46A0-A445-C8FED6F61636}"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A461A4-B223-4DA0-AE29-DF1BC9E8D7C3}" type="datetime1">
              <a:rPr lang="en-US" smtClean="0"/>
              <a:pPr/>
              <a:t>18-Jan-17</a:t>
            </a:fld>
            <a:endParaRPr lang="en-US"/>
          </a:p>
        </p:txBody>
      </p:sp>
      <p:sp>
        <p:nvSpPr>
          <p:cNvPr id="8" name="Footer Placeholder 7"/>
          <p:cNvSpPr>
            <a:spLocks noGrp="1"/>
          </p:cNvSpPr>
          <p:nvPr>
            <p:ph type="ftr" sz="quarter" idx="11"/>
          </p:nvPr>
        </p:nvSpPr>
        <p:spPr/>
        <p:txBody>
          <a:bodyPr/>
          <a:lstStyle/>
          <a:p>
            <a:r>
              <a:rPr lang="lo-LA" smtClean="0"/>
              <a:t>ກະຊວງພາຍໃນ</a:t>
            </a:r>
            <a:endParaRPr lang="en-US"/>
          </a:p>
        </p:txBody>
      </p:sp>
      <p:sp>
        <p:nvSpPr>
          <p:cNvPr id="9" name="Slide Number Placeholder 8"/>
          <p:cNvSpPr>
            <a:spLocks noGrp="1"/>
          </p:cNvSpPr>
          <p:nvPr>
            <p:ph type="sldNum" sz="quarter" idx="12"/>
          </p:nvPr>
        </p:nvSpPr>
        <p:spPr/>
        <p:txBody>
          <a:bodyPr/>
          <a:lstStyle/>
          <a:p>
            <a:fld id="{9CBF503D-323F-46A0-A445-C8FED6F61636}"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0A3C9D7-9D67-490D-A587-D216271D8E5E}" type="datetime1">
              <a:rPr lang="en-US" smtClean="0"/>
              <a:pPr/>
              <a:t>18-Jan-17</a:t>
            </a:fld>
            <a:endParaRPr lang="en-US"/>
          </a:p>
        </p:txBody>
      </p:sp>
      <p:sp>
        <p:nvSpPr>
          <p:cNvPr id="4" name="Footer Placeholder 3"/>
          <p:cNvSpPr>
            <a:spLocks noGrp="1"/>
          </p:cNvSpPr>
          <p:nvPr>
            <p:ph type="ftr" sz="quarter" idx="11"/>
          </p:nvPr>
        </p:nvSpPr>
        <p:spPr/>
        <p:txBody>
          <a:bodyPr/>
          <a:lstStyle/>
          <a:p>
            <a:r>
              <a:rPr lang="lo-LA" smtClean="0"/>
              <a:t>ກະຊວງພາຍໃນ</a:t>
            </a:r>
            <a:endParaRPr lang="en-US"/>
          </a:p>
        </p:txBody>
      </p:sp>
      <p:sp>
        <p:nvSpPr>
          <p:cNvPr id="5" name="Slide Number Placeholder 4"/>
          <p:cNvSpPr>
            <a:spLocks noGrp="1"/>
          </p:cNvSpPr>
          <p:nvPr>
            <p:ph type="sldNum" sz="quarter" idx="12"/>
          </p:nvPr>
        </p:nvSpPr>
        <p:spPr/>
        <p:txBody>
          <a:bodyPr/>
          <a:lstStyle/>
          <a:p>
            <a:fld id="{9CBF503D-323F-46A0-A445-C8FED6F61636}"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E20ABE-A1F8-4407-A3B0-FBB105B27344}" type="datetime1">
              <a:rPr lang="en-US" smtClean="0"/>
              <a:pPr/>
              <a:t>18-Jan-17</a:t>
            </a:fld>
            <a:endParaRPr lang="en-US"/>
          </a:p>
        </p:txBody>
      </p:sp>
      <p:sp>
        <p:nvSpPr>
          <p:cNvPr id="3" name="Footer Placeholder 2"/>
          <p:cNvSpPr>
            <a:spLocks noGrp="1"/>
          </p:cNvSpPr>
          <p:nvPr>
            <p:ph type="ftr" sz="quarter" idx="11"/>
          </p:nvPr>
        </p:nvSpPr>
        <p:spPr/>
        <p:txBody>
          <a:bodyPr/>
          <a:lstStyle/>
          <a:p>
            <a:r>
              <a:rPr lang="lo-LA" smtClean="0"/>
              <a:t>ກະຊວງພາຍໃນ</a:t>
            </a:r>
            <a:endParaRPr lang="en-US"/>
          </a:p>
        </p:txBody>
      </p:sp>
      <p:sp>
        <p:nvSpPr>
          <p:cNvPr id="4" name="Slide Number Placeholder 3"/>
          <p:cNvSpPr>
            <a:spLocks noGrp="1"/>
          </p:cNvSpPr>
          <p:nvPr>
            <p:ph type="sldNum" sz="quarter" idx="12"/>
          </p:nvPr>
        </p:nvSpPr>
        <p:spPr/>
        <p:txBody>
          <a:bodyPr/>
          <a:lstStyle/>
          <a:p>
            <a:fld id="{9CBF503D-323F-46A0-A445-C8FED6F61636}"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pic>
        <p:nvPicPr>
          <p:cNvPr id="9" name="Picture 8" descr="5-00332_grey-bar.png"/>
          <p:cNvPicPr>
            <a:picLocks noChangeAspect="1"/>
          </p:cNvPicPr>
          <p:nvPr userDrawn="1"/>
        </p:nvPicPr>
        <p:blipFill>
          <a:blip r:embed="rId2" cstate="print"/>
          <a:srcRect t="93333"/>
          <a:stretch>
            <a:fillRect/>
          </a:stretch>
        </p:blipFill>
        <p:spPr>
          <a:xfrm>
            <a:off x="0" y="6400800"/>
            <a:ext cx="9906000" cy="457200"/>
          </a:xfrm>
          <a:prstGeom prst="rect">
            <a:avLst/>
          </a:prstGeom>
        </p:spPr>
      </p:pic>
      <p:sp>
        <p:nvSpPr>
          <p:cNvPr id="2" name="Title 1"/>
          <p:cNvSpPr>
            <a:spLocks noGrp="1"/>
          </p:cNvSpPr>
          <p:nvPr>
            <p:ph type="ctrTitle"/>
          </p:nvPr>
        </p:nvSpPr>
        <p:spPr>
          <a:xfrm>
            <a:off x="412750" y="832356"/>
            <a:ext cx="7630142"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412750" y="3048001"/>
            <a:ext cx="7630142" cy="461665"/>
          </a:xfrm>
        </p:spPr>
        <p:txBody>
          <a:bodyPr>
            <a:noAutofit/>
          </a:bodyPr>
          <a:lstStyle>
            <a:lvl1pPr marL="0" indent="0" algn="l">
              <a:lnSpc>
                <a:spcPct val="90000"/>
              </a:lnSpc>
              <a:spcBef>
                <a:spcPts val="0"/>
              </a:spcBef>
              <a:buNone/>
              <a:defRPr>
                <a:solidFill>
                  <a:schemeClr val="bg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6" name="Picture 24" descr="C:\Program Files\Microsoft Resource DVD Artwork\DVD_ART\Artwork_Imagery\Shapes and Graphics\Line\faded white line.png"/>
          <p:cNvPicPr>
            <a:picLocks noChangeAspect="1" noChangeArrowheads="1"/>
          </p:cNvPicPr>
          <p:nvPr userDrawn="1"/>
        </p:nvPicPr>
        <p:blipFill>
          <a:blip r:embed="rId3" cstate="print"/>
          <a:srcRect/>
          <a:stretch>
            <a:fillRect/>
          </a:stretch>
        </p:blipFill>
        <p:spPr bwMode="auto">
          <a:xfrm>
            <a:off x="-257968" y="5623432"/>
            <a:ext cx="9421019" cy="19050"/>
          </a:xfrm>
          <a:prstGeom prst="rect">
            <a:avLst/>
          </a:prstGeom>
          <a:noFill/>
        </p:spPr>
      </p:pic>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69D5D6-2FC1-467F-8A71-CA0DC99A0BC3}" type="datetime1">
              <a:rPr lang="en-US" smtClean="0"/>
              <a:pPr/>
              <a:t>18-Jan-17</a:t>
            </a:fld>
            <a:endParaRPr lang="en-US"/>
          </a:p>
        </p:txBody>
      </p:sp>
      <p:sp>
        <p:nvSpPr>
          <p:cNvPr id="6" name="Footer Placeholder 5"/>
          <p:cNvSpPr>
            <a:spLocks noGrp="1"/>
          </p:cNvSpPr>
          <p:nvPr>
            <p:ph type="ftr" sz="quarter" idx="11"/>
          </p:nvPr>
        </p:nvSpPr>
        <p:spPr/>
        <p:txBody>
          <a:bodyPr/>
          <a:lstStyle/>
          <a:p>
            <a:r>
              <a:rPr lang="lo-LA" smtClean="0"/>
              <a:t>ກະຊວງພາຍໃນ</a:t>
            </a:r>
            <a:endParaRPr lang="en-US"/>
          </a:p>
        </p:txBody>
      </p:sp>
      <p:sp>
        <p:nvSpPr>
          <p:cNvPr id="7" name="Slide Number Placeholder 6"/>
          <p:cNvSpPr>
            <a:spLocks noGrp="1"/>
          </p:cNvSpPr>
          <p:nvPr>
            <p:ph type="sldNum" sz="quarter" idx="12"/>
          </p:nvPr>
        </p:nvSpPr>
        <p:spPr/>
        <p:txBody>
          <a:bodyPr/>
          <a:lstStyle/>
          <a:p>
            <a:fld id="{9CBF503D-323F-46A0-A445-C8FED6F61636}"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75F3B5-D5A9-443E-A56D-9CE424F1DC7D}" type="datetime1">
              <a:rPr lang="en-US" smtClean="0"/>
              <a:pPr/>
              <a:t>18-Jan-17</a:t>
            </a:fld>
            <a:endParaRPr lang="en-US"/>
          </a:p>
        </p:txBody>
      </p:sp>
      <p:sp>
        <p:nvSpPr>
          <p:cNvPr id="6" name="Footer Placeholder 5"/>
          <p:cNvSpPr>
            <a:spLocks noGrp="1"/>
          </p:cNvSpPr>
          <p:nvPr>
            <p:ph type="ftr" sz="quarter" idx="11"/>
          </p:nvPr>
        </p:nvSpPr>
        <p:spPr/>
        <p:txBody>
          <a:bodyPr/>
          <a:lstStyle/>
          <a:p>
            <a:r>
              <a:rPr lang="lo-LA" smtClean="0"/>
              <a:t>ກະຊວງພາຍໃນ</a:t>
            </a:r>
            <a:endParaRPr lang="en-US"/>
          </a:p>
        </p:txBody>
      </p:sp>
      <p:sp>
        <p:nvSpPr>
          <p:cNvPr id="7" name="Slide Number Placeholder 6"/>
          <p:cNvSpPr>
            <a:spLocks noGrp="1"/>
          </p:cNvSpPr>
          <p:nvPr>
            <p:ph type="sldNum" sz="quarter" idx="12"/>
          </p:nvPr>
        </p:nvSpPr>
        <p:spPr/>
        <p:txBody>
          <a:bodyPr/>
          <a:lstStyle/>
          <a:p>
            <a:fld id="{9CBF503D-323F-46A0-A445-C8FED6F61636}"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DD27A9-8681-483D-87A4-23573E9E70F9}" type="datetime1">
              <a:rPr lang="en-US" smtClean="0"/>
              <a:pPr/>
              <a:t>18-Jan-17</a:t>
            </a:fld>
            <a:endParaRPr lang="en-US"/>
          </a:p>
        </p:txBody>
      </p:sp>
      <p:sp>
        <p:nvSpPr>
          <p:cNvPr id="5" name="Footer Placeholder 4"/>
          <p:cNvSpPr>
            <a:spLocks noGrp="1"/>
          </p:cNvSpPr>
          <p:nvPr>
            <p:ph type="ftr" sz="quarter" idx="11"/>
          </p:nvPr>
        </p:nvSpPr>
        <p:spPr/>
        <p:txBody>
          <a:bodyPr/>
          <a:lstStyle/>
          <a:p>
            <a:r>
              <a:rPr lang="lo-LA" smtClean="0"/>
              <a:t>ກະຊວງພາຍໃນ</a:t>
            </a:r>
            <a:endParaRPr lang="en-US"/>
          </a:p>
        </p:txBody>
      </p:sp>
      <p:sp>
        <p:nvSpPr>
          <p:cNvPr id="6" name="Slide Number Placeholder 5"/>
          <p:cNvSpPr>
            <a:spLocks noGrp="1"/>
          </p:cNvSpPr>
          <p:nvPr>
            <p:ph type="sldNum" sz="quarter" idx="12"/>
          </p:nvPr>
        </p:nvSpPr>
        <p:spPr/>
        <p:txBody>
          <a:bodyPr/>
          <a:lstStyle/>
          <a:p>
            <a:fld id="{9CBF503D-323F-46A0-A445-C8FED6F61636}"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ED10BD-EFA3-416A-A030-CD456F5E7504}" type="datetime1">
              <a:rPr lang="en-US" smtClean="0"/>
              <a:pPr/>
              <a:t>18-Jan-17</a:t>
            </a:fld>
            <a:endParaRPr lang="en-US"/>
          </a:p>
        </p:txBody>
      </p:sp>
      <p:sp>
        <p:nvSpPr>
          <p:cNvPr id="5" name="Footer Placeholder 4"/>
          <p:cNvSpPr>
            <a:spLocks noGrp="1"/>
          </p:cNvSpPr>
          <p:nvPr>
            <p:ph type="ftr" sz="quarter" idx="11"/>
          </p:nvPr>
        </p:nvSpPr>
        <p:spPr/>
        <p:txBody>
          <a:bodyPr/>
          <a:lstStyle/>
          <a:p>
            <a:r>
              <a:rPr lang="lo-LA" smtClean="0"/>
              <a:t>ກະຊວງພາຍໃນ</a:t>
            </a:r>
            <a:endParaRPr lang="en-US"/>
          </a:p>
        </p:txBody>
      </p:sp>
      <p:sp>
        <p:nvSpPr>
          <p:cNvPr id="6" name="Slide Number Placeholder 5"/>
          <p:cNvSpPr>
            <a:spLocks noGrp="1"/>
          </p:cNvSpPr>
          <p:nvPr>
            <p:ph type="sldNum" sz="quarter" idx="12"/>
          </p:nvPr>
        </p:nvSpPr>
        <p:spPr/>
        <p:txBody>
          <a:bodyPr/>
          <a:lstStyle/>
          <a:p>
            <a:fld id="{9CBF503D-323F-46A0-A445-C8FED6F6163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412750" y="1411552"/>
            <a:ext cx="90805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12750" y="1412875"/>
            <a:ext cx="90805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2750" y="1411553"/>
            <a:ext cx="44577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35550" y="1411553"/>
            <a:ext cx="44577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12750" y="1411553"/>
            <a:ext cx="44577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12749" y="2174875"/>
            <a:ext cx="44577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33147" y="1411553"/>
            <a:ext cx="4460104"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1" y="2174875"/>
            <a:ext cx="4461139"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chemeClr val="tx1"/>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412750" y="1411553"/>
            <a:ext cx="9080500" cy="2200602"/>
          </a:xfrm>
        </p:spPr>
        <p:txBody>
          <a:bodyPr/>
          <a:lstStyle>
            <a:lvl1pPr>
              <a:buClr>
                <a:schemeClr val="tx1"/>
              </a:buClr>
              <a:buSzPct val="70000"/>
              <a:buFont typeface="Wingdings" pitchFamily="2" charset="2"/>
              <a:buChar char="l"/>
              <a:defRPr>
                <a:solidFill>
                  <a:schemeClr val="tx1"/>
                </a:solidFill>
              </a:defRPr>
            </a:lvl1pPr>
            <a:lvl2pPr>
              <a:buClr>
                <a:schemeClr val="tx1"/>
              </a:buClr>
              <a:buSzPct val="70000"/>
              <a:buFont typeface="Wingdings" pitchFamily="2" charset="2"/>
              <a:buChar char="l"/>
              <a:defRPr>
                <a:solidFill>
                  <a:schemeClr val="tx1"/>
                </a:solidFill>
              </a:defRPr>
            </a:lvl2pPr>
            <a:lvl3pPr>
              <a:buClr>
                <a:schemeClr val="tx1"/>
              </a:buClr>
              <a:buSzPct val="70000"/>
              <a:buFont typeface="Wingdings" pitchFamily="2" charset="2"/>
              <a:buChar char="l"/>
              <a:defRPr>
                <a:solidFill>
                  <a:schemeClr val="tx1"/>
                </a:solidFill>
              </a:defRPr>
            </a:lvl3pPr>
            <a:lvl4pPr>
              <a:buClr>
                <a:schemeClr val="tx1"/>
              </a:buClr>
              <a:buSzPct val="70000"/>
              <a:buFont typeface="Wingdings" pitchFamily="2" charset="2"/>
              <a:buChar char="l"/>
              <a:defRPr>
                <a:solidFill>
                  <a:schemeClr val="tx1"/>
                </a:solidFill>
              </a:defRPr>
            </a:lvl4pPr>
            <a:lvl5pPr>
              <a:buClr>
                <a:schemeClr val="tx1"/>
              </a:buClr>
              <a:buSzPct val="70000"/>
              <a:buFont typeface="Wingdings" pitchFamily="2" charset="2"/>
              <a:buChar char="l"/>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2750" y="230189"/>
            <a:ext cx="90805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412750" y="1412875"/>
            <a:ext cx="90805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61" r:id="rId11"/>
  </p:sldLayoutIdLst>
  <p:transition>
    <p:fade/>
  </p:transition>
  <p:hf hdr="0" ftr="0" dt="0"/>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chemeClr val="accent2">
                  <a:lumMod val="50000"/>
                </a:schemeClr>
              </a:gs>
              <a:gs pos="36000">
                <a:schemeClr val="accent2">
                  <a:lumMod val="75000"/>
                </a:schemeClr>
              </a:gs>
              <a:gs pos="86000">
                <a:schemeClr val="accent2">
                  <a:lumMod val="50000"/>
                </a:schemeClr>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FontTx/>
        <a:buBlip>
          <a:blip r:embed="rId13"/>
        </a:buBlip>
        <a:defRPr sz="3200" kern="1200">
          <a:solidFill>
            <a:schemeClr val="bg1"/>
          </a:solidFill>
          <a:latin typeface="+mn-lt"/>
          <a:ea typeface="+mn-ea"/>
          <a:cs typeface="+mn-cs"/>
        </a:defRPr>
      </a:lvl1pPr>
      <a:lvl2pPr marL="854075" indent="-393700" algn="l" defTabSz="914363" rtl="0" eaLnBrk="1" latinLnBrk="0" hangingPunct="1">
        <a:lnSpc>
          <a:spcPct val="90000"/>
        </a:lnSpc>
        <a:spcBef>
          <a:spcPct val="20000"/>
        </a:spcBef>
        <a:buFontTx/>
        <a:buBlip>
          <a:blip r:embed="rId14"/>
        </a:buBlip>
        <a:defRPr sz="2800" kern="1200">
          <a:solidFill>
            <a:schemeClr val="bg1"/>
          </a:solidFill>
          <a:latin typeface="+mn-lt"/>
          <a:ea typeface="+mn-ea"/>
          <a:cs typeface="+mn-cs"/>
        </a:defRPr>
      </a:lvl2pPr>
      <a:lvl3pPr marL="1258888" indent="-404813" algn="l" defTabSz="914363" rtl="0" eaLnBrk="1" latinLnBrk="0" hangingPunct="1">
        <a:lnSpc>
          <a:spcPct val="90000"/>
        </a:lnSpc>
        <a:spcBef>
          <a:spcPct val="20000"/>
        </a:spcBef>
        <a:buFontTx/>
        <a:buBlip>
          <a:blip r:embed="rId14"/>
        </a:buBlip>
        <a:defRPr sz="2400" kern="1200">
          <a:solidFill>
            <a:schemeClr val="bg1"/>
          </a:solidFill>
          <a:latin typeface="+mn-lt"/>
          <a:ea typeface="+mn-ea"/>
          <a:cs typeface="+mn-cs"/>
        </a:defRPr>
      </a:lvl3pPr>
      <a:lvl4pPr marL="1655763" indent="-396875" algn="l" defTabSz="914363" rtl="0" eaLnBrk="1" latinLnBrk="0" hangingPunct="1">
        <a:lnSpc>
          <a:spcPct val="90000"/>
        </a:lnSpc>
        <a:spcBef>
          <a:spcPct val="20000"/>
        </a:spcBef>
        <a:buFontTx/>
        <a:buBlip>
          <a:blip r:embed="rId14"/>
        </a:buBlip>
        <a:defRPr sz="2400" kern="1200">
          <a:solidFill>
            <a:schemeClr val="bg1"/>
          </a:solidFill>
          <a:latin typeface="+mn-lt"/>
          <a:ea typeface="+mn-ea"/>
          <a:cs typeface="+mn-cs"/>
        </a:defRPr>
      </a:lvl4pPr>
      <a:lvl5pPr marL="1941513" indent="-400050" algn="l" defTabSz="914363" rtl="0" eaLnBrk="1" latinLnBrk="0" hangingPunct="1">
        <a:lnSpc>
          <a:spcPct val="90000"/>
        </a:lnSpc>
        <a:spcBef>
          <a:spcPct val="20000"/>
        </a:spcBef>
        <a:buFontTx/>
        <a:buBlip>
          <a:blip r:embed="rId14"/>
        </a:buBlip>
        <a:defRPr sz="2400" kern="1200">
          <a:solidFill>
            <a:schemeClr val="bg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3" cstate="print"/>
          <a:srcRect b="10453"/>
          <a:stretch>
            <a:fillRect/>
          </a:stretch>
        </p:blipFill>
        <p:spPr>
          <a:xfrm>
            <a:off x="0" y="1299706"/>
            <a:ext cx="9906000" cy="5558294"/>
          </a:xfrm>
          <a:prstGeom prst="rect">
            <a:avLst/>
          </a:prstGeom>
        </p:spPr>
      </p:pic>
      <p:sp>
        <p:nvSpPr>
          <p:cNvPr id="2" name="Title Placeholder 1"/>
          <p:cNvSpPr>
            <a:spLocks noGrp="1"/>
          </p:cNvSpPr>
          <p:nvPr>
            <p:ph type="title"/>
          </p:nvPr>
        </p:nvSpPr>
        <p:spPr>
          <a:xfrm>
            <a:off x="412750" y="230189"/>
            <a:ext cx="90805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82505" y="1905000"/>
            <a:ext cx="8710745"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4" r:id="rId1"/>
  </p:sldLayoutIdLst>
  <p:transition>
    <p:fade/>
  </p:transition>
  <p:hf hdr="0" ftr="0" dt="0"/>
  <p:txStyles>
    <p:titleStyle>
      <a:lvl1pPr algn="l" defTabSz="914363" rtl="0" eaLnBrk="1" latinLnBrk="0" hangingPunct="1">
        <a:lnSpc>
          <a:spcPct val="90000"/>
        </a:lnSpc>
        <a:spcBef>
          <a:spcPct val="0"/>
        </a:spcBef>
        <a:buNone/>
        <a:defRPr lang="en-US" sz="4800" b="0" kern="1200" cap="none" spc="-150" dirty="0">
          <a:ln w="3175">
            <a:noFill/>
          </a:ln>
          <a:gradFill flip="none" rotWithShape="1">
            <a:gsLst>
              <a:gs pos="0">
                <a:schemeClr val="accent2">
                  <a:lumMod val="50000"/>
                </a:schemeClr>
              </a:gs>
              <a:gs pos="36000">
                <a:schemeClr val="accent2">
                  <a:lumMod val="75000"/>
                </a:schemeClr>
              </a:gs>
              <a:gs pos="86000">
                <a:schemeClr val="accent2">
                  <a:lumMod val="50000"/>
                </a:schemeClr>
              </a:gs>
            </a:gsLst>
            <a:lin ang="5400000" scaled="0"/>
            <a:tileRect/>
          </a:gra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0A996A-C8E5-4447-A714-B93B5BB122A7}" type="datetime1">
              <a:rPr lang="en-US" smtClean="0"/>
              <a:pPr/>
              <a:t>18-Jan-17</a:t>
            </a:fld>
            <a:endParaRPr lang="en-US"/>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lo-LA" smtClean="0"/>
              <a:t>ກະຊວງພາຍໃນ</a:t>
            </a:r>
            <a:endParaRPr lang="en-US"/>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BF503D-323F-46A0-A445-C8FED6F6163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ransition>
    <p:fade/>
  </p:transition>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package" Target="../embeddings/Microsoft_Office_Word_Document2.docx"/><Relationship Id="rId2" Type="http://schemas.openxmlformats.org/officeDocument/2006/relationships/slideLayout" Target="../slideLayouts/slideLayout14.xml"/><Relationship Id="rId1" Type="http://schemas.openxmlformats.org/officeDocument/2006/relationships/vmlDrawing" Target="../drawings/vmlDrawing2.v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4.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hyperlink" Target="&#3777;&#3738;&#3738;&#3743;&#3757;&#3745;%201.doc" TargetMode="External"/><Relationship Id="rId2" Type="http://schemas.openxmlformats.org/officeDocument/2006/relationships/image" Target="../media/image22.jpeg"/><Relationship Id="rId1" Type="http://schemas.openxmlformats.org/officeDocument/2006/relationships/slideLayout" Target="../slideLayouts/slideLayout14.xml"/><Relationship Id="rId4" Type="http://schemas.openxmlformats.org/officeDocument/2006/relationships/hyperlink" Target="&#3733;&#3762;&#3733;&#3760;&#3749;&#3762;&#3719;&#3739;&#3760;&#3776;&#3745;&#3765;&#3737;&#3740;&#3771;&#3737;%20&#3777;&#3738;&#3738;&#3743;&#3757;&#3745;%203-6.xlsx"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3777;&#3738;&#3738;&#3743;&#3757;&#3745;%202,1.docx" TargetMode="External"/><Relationship Id="rId2" Type="http://schemas.openxmlformats.org/officeDocument/2006/relationships/hyperlink" Target="&#3738;&#3771;&#3732;&#3777;&#3737;&#3760;&#3737;&#3763;&#3713;&#3762;&#3737;&#3739;&#3760;&#3776;&#3745;&#3765;&#3737;&#3740;&#3771;&#3737;%2001%20&#3735;&#3739;&#3716;.pdf" TargetMode="Externa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hyperlink" Target="&#3777;&#3738;&#3738;&#3743;&#3757;&#3745;%201.doc" TargetMode="Externa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hyperlink" Target="&#3777;&#3738;&#3738;&#3743;&#3757;&#3745;%202,1.docx" TargetMode="External"/><Relationship Id="rId2" Type="http://schemas.openxmlformats.org/officeDocument/2006/relationships/image" Target="../media/image6.gif"/><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hyperlink" Target="&#3733;&#3762;&#3733;&#3760;&#3749;&#3762;&#3719;&#3739;&#3760;&#3776;&#3745;&#3765;&#3737;&#3740;&#3771;&#3737;%20&#3777;&#3738;&#3738;&#3743;&#3757;&#3745;%203-6.xlsx" TargetMode="External"/><Relationship Id="rId2" Type="http://schemas.openxmlformats.org/officeDocument/2006/relationships/image" Target="../media/image8.jpe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package" Target="../embeddings/Microsoft_Office_Word_Document1.docx"/><Relationship Id="rId2" Type="http://schemas.openxmlformats.org/officeDocument/2006/relationships/slideLayout" Target="../slideLayouts/slideLayout14.xml"/><Relationship Id="rId1" Type="http://schemas.openxmlformats.org/officeDocument/2006/relationships/vmlDrawing" Target="../drawings/vmlDrawing1.vml"/></Relationships>
</file>

<file path=ppt/slides/_rels/slide8.xml.rels><?xml version="1.0" encoding="UTF-8" standalone="yes"?>
<Relationships xmlns="http://schemas.openxmlformats.org/package/2006/relationships"><Relationship Id="rId3" Type="http://schemas.openxmlformats.org/officeDocument/2006/relationships/hyperlink" Target="&#3733;&#3762;&#3733;&#3760;&#3749;&#3762;&#3719;&#3739;&#3760;&#3776;&#3745;&#3765;&#3737;&#3740;&#3771;&#3737;%20&#3777;&#3738;&#3738;&#3743;&#3757;&#3745;%203-6.xlsx" TargetMode="External"/><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4312" y="357166"/>
            <a:ext cx="9209549" cy="2207738"/>
          </a:xfrm>
          <a:noFill/>
          <a:ln>
            <a:noFill/>
          </a:ln>
        </p:spPr>
        <p:style>
          <a:lnRef idx="1">
            <a:schemeClr val="accent5"/>
          </a:lnRef>
          <a:fillRef idx="2">
            <a:schemeClr val="accent5"/>
          </a:fillRef>
          <a:effectRef idx="1">
            <a:schemeClr val="accent5"/>
          </a:effectRef>
          <a:fontRef idx="minor">
            <a:schemeClr val="dk1"/>
          </a:fontRef>
        </p:style>
        <p:txBody>
          <a:bodyPr>
            <a:noAutofit/>
          </a:bodyPr>
          <a:lstStyle/>
          <a:p>
            <a:r>
              <a:rPr lang="lo-LA" sz="3200" b="1" spc="300" dirty="0" smtClean="0">
                <a:ln w="12700">
                  <a:solidFill>
                    <a:schemeClr val="accent5">
                      <a:lumMod val="50000"/>
                    </a:schemeClr>
                  </a:solidFill>
                  <a:prstDash val="solid"/>
                </a:ln>
                <a:solidFill>
                  <a:schemeClr val="accent5">
                    <a:lumMod val="60000"/>
                    <a:lumOff val="40000"/>
                  </a:schemeClr>
                </a:solidFill>
                <a:effectLst>
                  <a:outerShdw blurRad="38100" dist="38100" dir="2700000" algn="tl">
                    <a:srgbClr val="000000">
                      <a:alpha val="43137"/>
                    </a:srgbClr>
                  </a:outerShdw>
                </a:effectLst>
                <a:latin typeface="Phetsarath OT" pitchFamily="2" charset="0"/>
                <a:cs typeface="Phetsarath OT" pitchFamily="2" charset="0"/>
              </a:rPr>
              <a:t>ບາງບົດຮຽນ</a:t>
            </a:r>
            <a:br>
              <a:rPr lang="lo-LA" sz="3200" b="1" spc="300" dirty="0" smtClean="0">
                <a:ln w="12700">
                  <a:solidFill>
                    <a:schemeClr val="accent5">
                      <a:lumMod val="50000"/>
                    </a:schemeClr>
                  </a:solidFill>
                  <a:prstDash val="solid"/>
                </a:ln>
                <a:solidFill>
                  <a:schemeClr val="accent5">
                    <a:lumMod val="60000"/>
                    <a:lumOff val="40000"/>
                  </a:schemeClr>
                </a:solidFill>
                <a:effectLst>
                  <a:outerShdw blurRad="38100" dist="38100" dir="2700000" algn="tl">
                    <a:srgbClr val="000000">
                      <a:alpha val="43137"/>
                    </a:srgbClr>
                  </a:outerShdw>
                </a:effectLst>
                <a:latin typeface="Phetsarath OT" pitchFamily="2" charset="0"/>
                <a:cs typeface="Phetsarath OT" pitchFamily="2" charset="0"/>
              </a:rPr>
            </a:br>
            <a:r>
              <a:rPr lang="lo-LA" sz="3200" b="1" spc="300" dirty="0" smtClean="0">
                <a:ln w="12700">
                  <a:solidFill>
                    <a:schemeClr val="accent5">
                      <a:lumMod val="50000"/>
                    </a:schemeClr>
                  </a:solidFill>
                  <a:prstDash val="solid"/>
                </a:ln>
                <a:solidFill>
                  <a:schemeClr val="accent5">
                    <a:lumMod val="60000"/>
                    <a:lumOff val="40000"/>
                  </a:schemeClr>
                </a:solidFill>
                <a:effectLst>
                  <a:outerShdw blurRad="38100" dist="38100" dir="2700000" algn="tl">
                    <a:srgbClr val="000000">
                      <a:alpha val="43137"/>
                    </a:srgbClr>
                  </a:outerShdw>
                </a:effectLst>
                <a:latin typeface="Phetsarath OT" pitchFamily="2" charset="0"/>
                <a:cs typeface="Phetsarath OT" pitchFamily="2" charset="0"/>
              </a:rPr>
              <a:t>ກ່ຽວກັບການປະເມີນຜົນການປະຕິບັດວຽກງານຂອງພະນັກງານ-ລັດຖະກອນ ຢູ່ທະນາຄານແຫ່ງ ສປປ ລາວ</a:t>
            </a:r>
            <a:endParaRPr lang="en-US" sz="3200" b="1" spc="300" dirty="0">
              <a:ln w="12700">
                <a:solidFill>
                  <a:schemeClr val="accent5">
                    <a:lumMod val="50000"/>
                  </a:schemeClr>
                </a:solidFill>
                <a:prstDash val="solid"/>
              </a:ln>
              <a:solidFill>
                <a:schemeClr val="accent5">
                  <a:lumMod val="60000"/>
                  <a:lumOff val="40000"/>
                </a:schemeClr>
              </a:solidFill>
              <a:effectLst>
                <a:outerShdw blurRad="38100" dist="38100" dir="2700000" algn="tl">
                  <a:srgbClr val="000000">
                    <a:alpha val="43137"/>
                  </a:srgbClr>
                </a:outerShdw>
              </a:effectLst>
              <a:latin typeface="Phetsarath OT" pitchFamily="2" charset="0"/>
              <a:cs typeface="Phetsarath OT" pitchFamily="2" charset="0"/>
            </a:endParaRPr>
          </a:p>
        </p:txBody>
      </p:sp>
      <p:sp>
        <p:nvSpPr>
          <p:cNvPr id="3" name="Subtitle 2"/>
          <p:cNvSpPr>
            <a:spLocks noGrp="1"/>
          </p:cNvSpPr>
          <p:nvPr>
            <p:ph type="subTitle" idx="1"/>
          </p:nvPr>
        </p:nvSpPr>
        <p:spPr>
          <a:xfrm>
            <a:off x="380968" y="3929067"/>
            <a:ext cx="9286940" cy="1143008"/>
          </a:xfrm>
        </p:spPr>
        <p:txBody>
          <a:bodyPr anchor="ctr">
            <a:noAutofit/>
          </a:bodyPr>
          <a:lstStyle/>
          <a:p>
            <a:pPr>
              <a:lnSpc>
                <a:spcPct val="150000"/>
              </a:lnSpc>
            </a:pPr>
            <a:r>
              <a:rPr lang="lo-LA" sz="2800" b="1" dirty="0" smtClean="0">
                <a:solidFill>
                  <a:schemeClr val="accent5">
                    <a:lumMod val="50000"/>
                  </a:schemeClr>
                </a:solidFill>
                <a:latin typeface="Phetsarath OT" pitchFamily="2" charset="0"/>
                <a:cs typeface="Phetsarath OT" pitchFamily="2" charset="0"/>
              </a:rPr>
              <a:t>ພະແນກຈັດຕັ້ງແລະຄຸ້ມຄອງພະນັກງານ</a:t>
            </a:r>
            <a:endParaRPr lang="en-US" sz="2800" b="1" dirty="0">
              <a:solidFill>
                <a:schemeClr val="accent5">
                  <a:lumMod val="50000"/>
                </a:schemeClr>
              </a:solidFill>
              <a:latin typeface="Phetsarath OT" pitchFamily="2" charset="0"/>
              <a:cs typeface="Phetsarath OT" pitchFamily="2" charset="0"/>
            </a:endParaRPr>
          </a:p>
        </p:txBody>
      </p:sp>
      <p:sp>
        <p:nvSpPr>
          <p:cNvPr id="5" name="Slide Number Placeholder 4"/>
          <p:cNvSpPr>
            <a:spLocks noGrp="1"/>
          </p:cNvSpPr>
          <p:nvPr>
            <p:ph type="sldNum" sz="quarter" idx="12"/>
          </p:nvPr>
        </p:nvSpPr>
        <p:spPr>
          <a:xfrm>
            <a:off x="7524768" y="6429396"/>
            <a:ext cx="2311400" cy="365125"/>
          </a:xfrm>
        </p:spPr>
        <p:txBody>
          <a:bodyPr/>
          <a:lstStyle/>
          <a:p>
            <a:fld id="{9CBF503D-323F-46A0-A445-C8FED6F61636}" type="slidenum">
              <a:rPr lang="en-US" sz="1400" b="1" smtClean="0">
                <a:solidFill>
                  <a:schemeClr val="bg1"/>
                </a:solidFill>
              </a:rPr>
              <a:pPr/>
              <a:t>1</a:t>
            </a:fld>
            <a:endParaRPr lang="en-US" sz="1400" b="1" dirty="0">
              <a:solidFill>
                <a:schemeClr val="bg1"/>
              </a:solidFill>
            </a:endParaRPr>
          </a:p>
        </p:txBody>
      </p:sp>
      <p:sp>
        <p:nvSpPr>
          <p:cNvPr id="6" name="Subtitle 2"/>
          <p:cNvSpPr txBox="1">
            <a:spLocks/>
          </p:cNvSpPr>
          <p:nvPr/>
        </p:nvSpPr>
        <p:spPr>
          <a:xfrm>
            <a:off x="952472" y="5239057"/>
            <a:ext cx="8322072" cy="761711"/>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lo-LA" sz="2000" b="1" noProof="0" dirty="0" smtClean="0">
                <a:solidFill>
                  <a:schemeClr val="accent5">
                    <a:lumMod val="50000"/>
                  </a:schemeClr>
                </a:solidFill>
                <a:latin typeface="Phetsarath OT" pitchFamily="2" charset="0"/>
                <a:cs typeface="Phetsarath OT" pitchFamily="2" charset="0"/>
              </a:rPr>
              <a:t>ກົມຈັດຕັ້ງແລະພະນັກງານ, ທະນາຄານແຫ່ງ ສປປ ລາວ</a:t>
            </a:r>
            <a:endParaRPr kumimoji="0" lang="en-US" sz="2000" b="1" i="0" u="none" strike="noStrike" kern="1200" cap="none" spc="0" normalizeH="0" baseline="0" noProof="0" dirty="0">
              <a:ln>
                <a:noFill/>
              </a:ln>
              <a:solidFill>
                <a:schemeClr val="accent5">
                  <a:lumMod val="50000"/>
                </a:schemeClr>
              </a:solidFill>
              <a:effectLst/>
              <a:uLnTx/>
              <a:uFillTx/>
              <a:latin typeface="Phetsarath OT" pitchFamily="2" charset="0"/>
              <a:ea typeface="+mn-ea"/>
              <a:cs typeface="Phetsarath OT" pitchFamily="2" charset="0"/>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524768" y="6421461"/>
            <a:ext cx="2311400" cy="365125"/>
          </a:xfrm>
        </p:spPr>
        <p:txBody>
          <a:bodyPr/>
          <a:lstStyle/>
          <a:p>
            <a:fld id="{9CBF503D-323F-46A0-A445-C8FED6F61636}" type="slidenum">
              <a:rPr lang="en-US" sz="1600" b="1" smtClean="0">
                <a:solidFill>
                  <a:schemeClr val="tx1"/>
                </a:solidFill>
                <a:latin typeface="Phetsarath OT" pitchFamily="2" charset="0"/>
                <a:cs typeface="Phetsarath OT" pitchFamily="2" charset="0"/>
              </a:rPr>
              <a:pPr/>
              <a:t>10</a:t>
            </a:fld>
            <a:endParaRPr lang="en-US" sz="1600" b="1" dirty="0">
              <a:solidFill>
                <a:schemeClr val="tx1"/>
              </a:solidFill>
              <a:latin typeface="Phetsarath OT" pitchFamily="2" charset="0"/>
              <a:cs typeface="Phetsarath OT" pitchFamily="2" charset="0"/>
            </a:endParaRPr>
          </a:p>
        </p:txBody>
      </p:sp>
      <p:sp>
        <p:nvSpPr>
          <p:cNvPr id="5" name="Content Placeholder 2"/>
          <p:cNvSpPr>
            <a:spLocks noGrp="1"/>
          </p:cNvSpPr>
          <p:nvPr>
            <p:ph idx="1"/>
          </p:nvPr>
        </p:nvSpPr>
        <p:spPr>
          <a:xfrm>
            <a:off x="309530" y="285728"/>
            <a:ext cx="9358378" cy="714380"/>
          </a:xfrm>
          <a:prstGeom prst="roundRect">
            <a:avLst/>
          </a:prstGeom>
          <a:solidFill>
            <a:schemeClr val="accent3">
              <a:lumMod val="20000"/>
              <a:lumOff val="80000"/>
            </a:schemeClr>
          </a:solidFill>
          <a:ln w="28575">
            <a:solidFill>
              <a:schemeClr val="accent6">
                <a:lumMod val="50000"/>
              </a:schemeClr>
            </a:solidFill>
          </a:ln>
        </p:spPr>
        <p:txBody>
          <a:bodyPr>
            <a:noAutofit/>
          </a:bodyPr>
          <a:lstStyle/>
          <a:p>
            <a:pPr>
              <a:buNone/>
            </a:pPr>
            <a:r>
              <a:rPr lang="lo-LA" sz="3400" b="1" dirty="0" smtClean="0">
                <a:solidFill>
                  <a:schemeClr val="accent2"/>
                </a:solidFill>
                <a:latin typeface="Phetsarath OT" pitchFamily="2" charset="0"/>
                <a:cs typeface="Phetsarath OT" pitchFamily="2" charset="0"/>
              </a:rPr>
              <a:t>ຂັ້ນຕອນການສັງລວມຄະແນນຂອງການໃຫ້ຄະແນນແບບປິດລັບ</a:t>
            </a:r>
          </a:p>
        </p:txBody>
      </p:sp>
      <p:sp>
        <p:nvSpPr>
          <p:cNvPr id="6" name="Content Placeholder 2"/>
          <p:cNvSpPr txBox="1">
            <a:spLocks/>
          </p:cNvSpPr>
          <p:nvPr/>
        </p:nvSpPr>
        <p:spPr>
          <a:xfrm>
            <a:off x="380968" y="1000108"/>
            <a:ext cx="9286940" cy="571504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50000"/>
              </a:lnSpc>
              <a:spcBef>
                <a:spcPct val="20000"/>
              </a:spcBef>
              <a:spcAft>
                <a:spcPts val="0"/>
              </a:spcAft>
              <a:buClrTx/>
              <a:buSzTx/>
              <a:buFont typeface="Arial" pitchFamily="34" charset="0"/>
              <a:buChar char="•"/>
              <a:tabLst/>
              <a:defRPr/>
            </a:pPr>
            <a:r>
              <a:rPr kumimoji="0" lang="lo-LA" sz="2400" b="0" i="0" u="none" strike="noStrike" kern="1200" cap="none" spc="0" normalizeH="0" noProof="0" dirty="0" smtClean="0">
                <a:ln>
                  <a:noFill/>
                </a:ln>
                <a:solidFill>
                  <a:schemeClr val="tx1"/>
                </a:solidFill>
                <a:effectLst/>
                <a:uLnTx/>
                <a:uFillTx/>
                <a:latin typeface="Phetsarath OT" pitchFamily="2" charset="0"/>
                <a:ea typeface="+mn-ea"/>
                <a:cs typeface="Phetsarath OT" pitchFamily="2" charset="0"/>
              </a:rPr>
              <a:t> ພິມຄະແນນຂອງແຕ່ລະບັດໃສ່ຕາຕະລາງສັງລວມ</a:t>
            </a:r>
          </a:p>
          <a:p>
            <a:pPr marL="0" marR="0" lvl="0" indent="0" algn="l" defTabSz="914400" rtl="0" eaLnBrk="1" fontAlgn="auto" latinLnBrk="0" hangingPunct="1">
              <a:lnSpc>
                <a:spcPct val="150000"/>
              </a:lnSpc>
              <a:spcBef>
                <a:spcPct val="20000"/>
              </a:spcBef>
              <a:spcAft>
                <a:spcPts val="0"/>
              </a:spcAft>
              <a:buClrTx/>
              <a:buSzTx/>
              <a:buFont typeface="Arial" pitchFamily="34" charset="0"/>
              <a:buChar char="•"/>
              <a:tabLst/>
              <a:defRPr/>
            </a:pPr>
            <a:r>
              <a:rPr kumimoji="0" lang="lo-LA" sz="2400" b="0" i="0" u="none" strike="noStrike" kern="1200" cap="none" spc="0" normalizeH="0" noProof="0" dirty="0" smtClean="0">
                <a:ln>
                  <a:noFill/>
                </a:ln>
                <a:solidFill>
                  <a:schemeClr val="tx1"/>
                </a:solidFill>
                <a:effectLst/>
                <a:uLnTx/>
                <a:uFillTx/>
                <a:latin typeface="Phetsarath OT" pitchFamily="2" charset="0"/>
                <a:ea typeface="+mn-ea"/>
                <a:cs typeface="Phetsarath OT" pitchFamily="2" charset="0"/>
              </a:rPr>
              <a:t> ລວມຄະແນນຂອງແຕ່ລະມາດຖານ</a:t>
            </a:r>
          </a:p>
          <a:p>
            <a:pPr>
              <a:lnSpc>
                <a:spcPct val="150000"/>
              </a:lnSpc>
              <a:spcBef>
                <a:spcPct val="20000"/>
              </a:spcBef>
              <a:defRPr/>
            </a:pPr>
            <a:r>
              <a:rPr lang="lo-LA" sz="2400" b="1" dirty="0" smtClean="0">
                <a:latin typeface="Phetsarath OT" pitchFamily="2" charset="0"/>
                <a:cs typeface="Phetsarath OT" pitchFamily="2" charset="0"/>
              </a:rPr>
              <a:t>   ຕົວຢ່າງ:  </a:t>
            </a:r>
            <a:r>
              <a:rPr lang="lo-LA" sz="2400" dirty="0" smtClean="0">
                <a:latin typeface="Phetsarath OT" pitchFamily="2" charset="0"/>
                <a:cs typeface="Phetsarath OT" pitchFamily="2" charset="0"/>
              </a:rPr>
              <a:t>ລວມຄະແນນມາດຖານທີ 1 : </a:t>
            </a:r>
            <a:r>
              <a:rPr lang="en-US" sz="2400" dirty="0" smtClean="0">
                <a:solidFill>
                  <a:schemeClr val="tx2">
                    <a:lumMod val="60000"/>
                    <a:lumOff val="40000"/>
                  </a:schemeClr>
                </a:solidFill>
                <a:latin typeface="Phetsarath OT" pitchFamily="2" charset="0"/>
                <a:cs typeface="Phetsarath OT" pitchFamily="2" charset="0"/>
              </a:rPr>
              <a:t>7+8+8+6+9+7+8+8+6+9 = 76</a:t>
            </a:r>
          </a:p>
          <a:p>
            <a:pPr>
              <a:spcBef>
                <a:spcPct val="20000"/>
              </a:spcBef>
              <a:defRPr/>
            </a:pPr>
            <a:endParaRPr lang="en-US" sz="2000" dirty="0" smtClean="0">
              <a:solidFill>
                <a:schemeClr val="tx2">
                  <a:lumMod val="60000"/>
                  <a:lumOff val="40000"/>
                </a:schemeClr>
              </a:solidFill>
              <a:latin typeface="Phetsarath OT" pitchFamily="2" charset="0"/>
              <a:cs typeface="Phetsarath OT" pitchFamily="2" charset="0"/>
            </a:endParaRPr>
          </a:p>
          <a:p>
            <a:pPr>
              <a:spcBef>
                <a:spcPct val="20000"/>
              </a:spcBef>
              <a:buFont typeface="Arial" pitchFamily="34" charset="0"/>
              <a:buChar char="•"/>
              <a:defRPr/>
            </a:pPr>
            <a:r>
              <a:rPr lang="lo-LA" sz="2400" dirty="0" smtClean="0">
                <a:latin typeface="Phetsarath OT" pitchFamily="2" charset="0"/>
                <a:cs typeface="Phetsarath OT" pitchFamily="2" charset="0"/>
              </a:rPr>
              <a:t> ສະເລ່ຍຄະແນນແຕ່ລະມາດຖານ =  			 	          = 7,6</a:t>
            </a:r>
          </a:p>
          <a:p>
            <a:pPr lvl="0">
              <a:lnSpc>
                <a:spcPct val="250000"/>
              </a:lnSpc>
              <a:spcBef>
                <a:spcPct val="20000"/>
              </a:spcBef>
              <a:buFont typeface="Arial" pitchFamily="34" charset="0"/>
              <a:buChar char="•"/>
              <a:defRPr/>
            </a:pPr>
            <a:r>
              <a:rPr lang="lo-LA" sz="2400" dirty="0" smtClean="0">
                <a:latin typeface="Phetsarath OT" pitchFamily="2" charset="0"/>
                <a:cs typeface="Phetsarath OT" pitchFamily="2" charset="0"/>
              </a:rPr>
              <a:t> ຜົນລວມຂອງທຸກໆມາດຖານ.</a:t>
            </a:r>
          </a:p>
          <a:p>
            <a:pPr>
              <a:spcBef>
                <a:spcPct val="20000"/>
              </a:spcBef>
              <a:defRPr/>
            </a:pPr>
            <a:r>
              <a:rPr lang="en-US" sz="2400" dirty="0" smtClean="0"/>
              <a:t>   </a:t>
            </a:r>
            <a:r>
              <a:rPr lang="en-US" sz="2400" dirty="0" smtClean="0">
                <a:solidFill>
                  <a:srgbClr val="C00000"/>
                </a:solidFill>
              </a:rPr>
              <a:t>7,6 + 8,6 + 7,8 + 8,2 + 8,4 + 8 + 8 + 7,8 + 8,6+ 8 + 7 =  88</a:t>
            </a:r>
          </a:p>
          <a:p>
            <a:pPr>
              <a:spcBef>
                <a:spcPct val="20000"/>
              </a:spcBef>
              <a:defRPr/>
            </a:pPr>
            <a:endParaRPr lang="en-US" sz="2400" dirty="0" smtClean="0">
              <a:solidFill>
                <a:srgbClr val="C00000"/>
              </a:solidFill>
            </a:endParaRPr>
          </a:p>
          <a:p>
            <a:pPr lvl="0">
              <a:lnSpc>
                <a:spcPct val="150000"/>
              </a:lnSpc>
              <a:spcBef>
                <a:spcPct val="20000"/>
              </a:spcBef>
              <a:buClr>
                <a:schemeClr val="tx1"/>
              </a:buClr>
              <a:buFont typeface="Arial" pitchFamily="34" charset="0"/>
              <a:buChar char="•"/>
              <a:defRPr/>
            </a:pPr>
            <a:r>
              <a:rPr lang="lo-LA" sz="2400" dirty="0" smtClean="0">
                <a:latin typeface="Phetsarath OT" pitchFamily="2" charset="0"/>
                <a:cs typeface="Phetsarath OT" pitchFamily="2" charset="0"/>
              </a:rPr>
              <a:t> ຜົນການປະເມີນຜົນສະເລ່ຍ</a:t>
            </a:r>
            <a:r>
              <a:rPr lang="en-US" sz="2400" dirty="0" smtClean="0">
                <a:latin typeface="Phetsarath OT" pitchFamily="2" charset="0"/>
                <a:cs typeface="Phetsarath OT" pitchFamily="2" charset="0"/>
              </a:rPr>
              <a:t> =</a:t>
            </a:r>
            <a:r>
              <a:rPr lang="lo-LA" sz="2400" dirty="0" smtClean="0">
                <a:latin typeface="Phetsarath OT" pitchFamily="2" charset="0"/>
                <a:cs typeface="Phetsarath OT" pitchFamily="2" charset="0"/>
              </a:rPr>
              <a:t>	                    			       = 8</a:t>
            </a:r>
            <a:endParaRPr lang="en-US" sz="2400" dirty="0" smtClean="0">
              <a:latin typeface="Phetsarath OT" pitchFamily="2" charset="0"/>
              <a:cs typeface="Phetsarath OT" pitchFamily="2" charset="0"/>
            </a:endParaRPr>
          </a:p>
          <a:p>
            <a:pPr>
              <a:lnSpc>
                <a:spcPct val="150000"/>
              </a:lnSpc>
              <a:spcBef>
                <a:spcPct val="20000"/>
              </a:spcBef>
              <a:buClr>
                <a:schemeClr val="tx1"/>
              </a:buClr>
              <a:defRPr/>
            </a:pPr>
            <a:endParaRPr lang="en-US" sz="2400" dirty="0" smtClean="0">
              <a:solidFill>
                <a:srgbClr val="C00000"/>
              </a:solidFill>
            </a:endParaRPr>
          </a:p>
          <a:p>
            <a:pPr lvl="0">
              <a:spcBef>
                <a:spcPct val="20000"/>
              </a:spcBef>
              <a:defRPr/>
            </a:pPr>
            <a:endParaRPr lang="lo-LA" sz="2400" dirty="0" smtClean="0">
              <a:latin typeface="Phetsarath OT" pitchFamily="2" charset="0"/>
              <a:cs typeface="Phetsarath OT" pitchFamily="2" charset="0"/>
            </a:endParaRPr>
          </a:p>
        </p:txBody>
      </p:sp>
      <p:sp>
        <p:nvSpPr>
          <p:cNvPr id="128001" name="Rectangle 149"/>
          <p:cNvSpPr>
            <a:spLocks noChangeArrowheads="1"/>
          </p:cNvSpPr>
          <p:nvPr/>
        </p:nvSpPr>
        <p:spPr bwMode="auto">
          <a:xfrm>
            <a:off x="4095744" y="3023232"/>
            <a:ext cx="3000397" cy="977272"/>
          </a:xfrm>
          <a:prstGeom prst="rect">
            <a:avLst/>
          </a:prstGeom>
          <a:noFill/>
          <a:ln w="9525">
            <a:noFill/>
            <a:miter lim="800000"/>
            <a:headEnd/>
            <a:tailEnd/>
          </a:ln>
        </p:spPr>
        <p:txBody>
          <a:bodyPr vert="horz" wrap="square" lIns="10800" tIns="10800" rIns="10800" bIns="10800" numCol="1" anchor="ctr" anchorCtr="0" compatLnSpc="1">
            <a:prstTxWarp prst="textNoShape">
              <a:avLst/>
            </a:prstTxWarp>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lo-LA" sz="2000" b="0" i="0" u="none" strike="noStrike" cap="none" normalizeH="0" baseline="0" dirty="0" smtClean="0">
                <a:ln>
                  <a:noFill/>
                </a:ln>
                <a:solidFill>
                  <a:schemeClr val="tx1"/>
                </a:solidFill>
                <a:effectLst/>
                <a:latin typeface="Phetsarath OT" pitchFamily="2" charset="0"/>
                <a:ea typeface="Arial" pitchFamily="34" charset="0"/>
                <a:cs typeface="Phetsarath OT" pitchFamily="2" charset="0"/>
              </a:rPr>
              <a:t>ຜົນລວມໃນແຕ່ລະຕົວຊີ້ວັດ</a:t>
            </a:r>
            <a:endParaRPr kumimoji="0" lang="en-US" sz="2000" b="0" i="0" u="none" strike="noStrike" cap="none" normalizeH="0" baseline="0" dirty="0" smtClean="0">
              <a:ln>
                <a:noFill/>
              </a:ln>
              <a:solidFill>
                <a:schemeClr val="tx1"/>
              </a:solidFill>
              <a:effectLst/>
              <a:latin typeface="Phetsarath OT" pitchFamily="2" charset="0"/>
              <a:ea typeface="Arial" pitchFamily="34" charset="0"/>
              <a:cs typeface="Phetsarath OT" pitchFamily="2" charset="0"/>
            </a:endParaRPr>
          </a:p>
          <a:p>
            <a:pPr marL="0" marR="0" lvl="0" indent="0" algn="ctr" defTabSz="914400" rtl="0" eaLnBrk="1" fontAlgn="base" latinLnBrk="0" hangingPunct="1">
              <a:lnSpc>
                <a:spcPct val="150000"/>
              </a:lnSpc>
              <a:spcBef>
                <a:spcPct val="0"/>
              </a:spcBef>
              <a:spcAft>
                <a:spcPct val="0"/>
              </a:spcAft>
              <a:buClrTx/>
              <a:buSzTx/>
              <a:buFontTx/>
              <a:buNone/>
              <a:tabLst/>
            </a:pPr>
            <a:r>
              <a:rPr kumimoji="0" lang="lo-LA" sz="2000" b="0" i="0" u="none" strike="noStrike" cap="none" normalizeH="0" baseline="0" dirty="0" smtClean="0">
                <a:ln>
                  <a:noFill/>
                </a:ln>
                <a:solidFill>
                  <a:schemeClr val="tx1"/>
                </a:solidFill>
                <a:effectLst/>
                <a:latin typeface="Phetsarath OT" pitchFamily="2" charset="0"/>
                <a:ea typeface="Arial" pitchFamily="34" charset="0"/>
                <a:cs typeface="Phetsarath OT" pitchFamily="2" charset="0"/>
              </a:rPr>
              <a:t>ຈຳນວນບັດລົງຄະແນນ</a:t>
            </a:r>
            <a:endParaRPr kumimoji="0" lang="en-US" sz="2000" b="0" i="0" u="none" strike="noStrike" cap="none" normalizeH="0" baseline="0" dirty="0" smtClean="0">
              <a:ln>
                <a:noFill/>
              </a:ln>
              <a:solidFill>
                <a:schemeClr val="tx1"/>
              </a:solidFill>
              <a:effectLst/>
              <a:latin typeface="Phetsarath OT" pitchFamily="2" charset="0"/>
              <a:cs typeface="Phetsarath OT" pitchFamily="2" charset="0"/>
            </a:endParaRPr>
          </a:p>
        </p:txBody>
      </p:sp>
      <p:cxnSp>
        <p:nvCxnSpPr>
          <p:cNvPr id="128002" name="AutoShape 150"/>
          <p:cNvCxnSpPr>
            <a:cxnSpLocks noChangeShapeType="1"/>
          </p:cNvCxnSpPr>
          <p:nvPr/>
        </p:nvCxnSpPr>
        <p:spPr bwMode="auto">
          <a:xfrm flipV="1">
            <a:off x="4597268" y="3499220"/>
            <a:ext cx="2020676" cy="1218"/>
          </a:xfrm>
          <a:prstGeom prst="straightConnector1">
            <a:avLst/>
          </a:prstGeom>
          <a:noFill/>
          <a:ln w="9525">
            <a:solidFill>
              <a:srgbClr val="000000"/>
            </a:solidFill>
            <a:round/>
            <a:headEnd/>
            <a:tailEnd/>
          </a:ln>
        </p:spPr>
      </p:cxnSp>
      <p:sp>
        <p:nvSpPr>
          <p:cNvPr id="128003" name="Rectangle 151"/>
          <p:cNvSpPr>
            <a:spLocks noChangeArrowheads="1"/>
          </p:cNvSpPr>
          <p:nvPr/>
        </p:nvSpPr>
        <p:spPr bwMode="auto">
          <a:xfrm>
            <a:off x="7524768" y="3000372"/>
            <a:ext cx="1071570" cy="857256"/>
          </a:xfrm>
          <a:prstGeom prst="rect">
            <a:avLst/>
          </a:prstGeom>
          <a:noFill/>
          <a:ln w="9525">
            <a:noFill/>
            <a:miter lim="800000"/>
            <a:headEnd/>
            <a:tailEnd/>
          </a:ln>
        </p:spPr>
        <p:txBody>
          <a:bodyPr vert="horz" wrap="square" lIns="10800" tIns="10800" rIns="10800" bIns="10800" numCol="1" anchor="ctr" anchorCtr="0" compatLnSpc="1">
            <a:prstTxWarp prst="textNoShape">
              <a:avLst/>
            </a:prstTxWarp>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lo-LA" sz="2000" i="0" u="none" strike="noStrike" cap="none" normalizeH="0" baseline="0" dirty="0" smtClean="0">
                <a:ln>
                  <a:noFill/>
                </a:ln>
                <a:solidFill>
                  <a:schemeClr val="tx1"/>
                </a:solidFill>
                <a:effectLst/>
                <a:latin typeface="Phetsarath OT" pitchFamily="2" charset="0"/>
                <a:ea typeface="Arial" pitchFamily="34" charset="0"/>
                <a:cs typeface="Phetsarath OT" pitchFamily="2" charset="0"/>
              </a:rPr>
              <a:t>76</a:t>
            </a:r>
            <a:endParaRPr kumimoji="0" lang="en-US" sz="2000" i="0" u="none" strike="noStrike" cap="none" normalizeH="0" baseline="0" dirty="0" smtClean="0">
              <a:ln>
                <a:noFill/>
              </a:ln>
              <a:solidFill>
                <a:schemeClr val="tx1"/>
              </a:solidFill>
              <a:effectLst/>
              <a:latin typeface="Phetsarath OT" pitchFamily="2" charset="0"/>
              <a:ea typeface="Arial" pitchFamily="34" charset="0"/>
              <a:cs typeface="Phetsarath OT" pitchFamily="2" charset="0"/>
            </a:endParaRPr>
          </a:p>
          <a:p>
            <a:pPr marL="0" marR="0" lvl="0" indent="0" algn="ctr" defTabSz="914400" rtl="0" eaLnBrk="1" fontAlgn="base" latinLnBrk="0" hangingPunct="1">
              <a:lnSpc>
                <a:spcPct val="150000"/>
              </a:lnSpc>
              <a:spcBef>
                <a:spcPct val="0"/>
              </a:spcBef>
              <a:spcAft>
                <a:spcPct val="0"/>
              </a:spcAft>
              <a:buClrTx/>
              <a:buSzTx/>
              <a:buFontTx/>
              <a:buNone/>
              <a:tabLst/>
            </a:pPr>
            <a:r>
              <a:rPr kumimoji="0" lang="lo-LA" sz="2000" i="0" u="none" strike="noStrike" cap="none" normalizeH="0" baseline="0" dirty="0" smtClean="0">
                <a:ln>
                  <a:noFill/>
                </a:ln>
                <a:solidFill>
                  <a:schemeClr val="tx1"/>
                </a:solidFill>
                <a:effectLst/>
                <a:latin typeface="Phetsarath OT" pitchFamily="2" charset="0"/>
                <a:ea typeface="Arial" pitchFamily="34" charset="0"/>
                <a:cs typeface="Phetsarath OT" pitchFamily="2" charset="0"/>
              </a:rPr>
              <a:t>10</a:t>
            </a:r>
            <a:endParaRPr kumimoji="0" lang="en-US" sz="2000" i="0" u="none" strike="noStrike" cap="none" normalizeH="0" baseline="0" dirty="0" smtClean="0">
              <a:ln>
                <a:noFill/>
              </a:ln>
              <a:solidFill>
                <a:schemeClr val="tx1"/>
              </a:solidFill>
              <a:effectLst/>
              <a:latin typeface="Phetsarath OT" pitchFamily="2" charset="0"/>
              <a:cs typeface="Phetsarath OT" pitchFamily="2" charset="0"/>
            </a:endParaRPr>
          </a:p>
        </p:txBody>
      </p:sp>
      <p:cxnSp>
        <p:nvCxnSpPr>
          <p:cNvPr id="128004" name="AutoShape 152"/>
          <p:cNvCxnSpPr>
            <a:cxnSpLocks noChangeShapeType="1"/>
          </p:cNvCxnSpPr>
          <p:nvPr/>
        </p:nvCxnSpPr>
        <p:spPr bwMode="auto">
          <a:xfrm flipV="1">
            <a:off x="7654346" y="3429000"/>
            <a:ext cx="789578" cy="752"/>
          </a:xfrm>
          <a:prstGeom prst="straightConnector1">
            <a:avLst/>
          </a:prstGeom>
          <a:noFill/>
          <a:ln w="9525">
            <a:solidFill>
              <a:srgbClr val="000000"/>
            </a:solidFill>
            <a:round/>
            <a:headEnd/>
            <a:tailEnd/>
          </a:ln>
        </p:spPr>
      </p:cxnSp>
      <p:sp>
        <p:nvSpPr>
          <p:cNvPr id="128006" name="Rectangle 154"/>
          <p:cNvSpPr>
            <a:spLocks noChangeArrowheads="1"/>
          </p:cNvSpPr>
          <p:nvPr/>
        </p:nvSpPr>
        <p:spPr bwMode="auto">
          <a:xfrm>
            <a:off x="3738554" y="5429264"/>
            <a:ext cx="3071834" cy="928694"/>
          </a:xfrm>
          <a:prstGeom prst="rect">
            <a:avLst/>
          </a:prstGeom>
          <a:noFill/>
          <a:ln w="9525">
            <a:noFill/>
            <a:miter lim="800000"/>
            <a:headEnd/>
            <a:tailEnd/>
          </a:ln>
        </p:spPr>
        <p:txBody>
          <a:bodyPr vert="horz" wrap="square" lIns="10800" tIns="10800" rIns="10800" bIns="10800" numCol="1" anchor="ctr" anchorCtr="0" compatLnSpc="1">
            <a:prstTxWarp prst="textNoShape">
              <a:avLst/>
            </a:prstTxWarp>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lo-LA" sz="2000" b="0" i="0" u="none" strike="noStrike" cap="none" normalizeH="0" baseline="0" dirty="0" smtClean="0">
                <a:ln>
                  <a:noFill/>
                </a:ln>
                <a:solidFill>
                  <a:schemeClr val="tx1"/>
                </a:solidFill>
                <a:effectLst/>
                <a:latin typeface="Phetsarath OT" pitchFamily="2" charset="0"/>
                <a:ea typeface="Arial" pitchFamily="34" charset="0"/>
                <a:cs typeface="Phetsarath OT" pitchFamily="2" charset="0"/>
              </a:rPr>
              <a:t>ຜົນລວມຂອງທຸກໆມາດຖານຈຳນວນມາດຖານ</a:t>
            </a:r>
          </a:p>
        </p:txBody>
      </p:sp>
      <p:cxnSp>
        <p:nvCxnSpPr>
          <p:cNvPr id="128007" name="AutoShape 155"/>
          <p:cNvCxnSpPr>
            <a:cxnSpLocks noChangeShapeType="1"/>
          </p:cNvCxnSpPr>
          <p:nvPr/>
        </p:nvCxnSpPr>
        <p:spPr bwMode="auto">
          <a:xfrm>
            <a:off x="4238620" y="5929330"/>
            <a:ext cx="2071702" cy="1588"/>
          </a:xfrm>
          <a:prstGeom prst="straightConnector1">
            <a:avLst/>
          </a:prstGeom>
          <a:noFill/>
          <a:ln w="9525">
            <a:solidFill>
              <a:srgbClr val="000000"/>
            </a:solidFill>
            <a:round/>
            <a:headEnd/>
            <a:tailEnd/>
          </a:ln>
        </p:spPr>
      </p:cxnSp>
      <p:sp>
        <p:nvSpPr>
          <p:cNvPr id="128008" name="Rectangle 156"/>
          <p:cNvSpPr>
            <a:spLocks noChangeArrowheads="1"/>
          </p:cNvSpPr>
          <p:nvPr/>
        </p:nvSpPr>
        <p:spPr bwMode="auto">
          <a:xfrm>
            <a:off x="7524768" y="5572140"/>
            <a:ext cx="785818" cy="642942"/>
          </a:xfrm>
          <a:prstGeom prst="rect">
            <a:avLst/>
          </a:prstGeom>
          <a:noFill/>
          <a:ln w="9525">
            <a:noFill/>
            <a:miter lim="800000"/>
            <a:headEnd/>
            <a:tailEnd/>
          </a:ln>
        </p:spPr>
        <p:txBody>
          <a:bodyPr vert="horz" wrap="square" lIns="10800" tIns="10800" rIns="10800" bIns="10800" numCol="1" anchor="ctr" anchorCtr="0" compatLnSpc="1">
            <a:prstTxWarp prst="textNoShape">
              <a:avLst/>
            </a:prstTxWarp>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lo-LA" sz="2000" i="0" u="none" strike="noStrike" cap="none" normalizeH="0" baseline="0" dirty="0" smtClean="0">
                <a:ln>
                  <a:noFill/>
                </a:ln>
                <a:solidFill>
                  <a:schemeClr val="tx1"/>
                </a:solidFill>
                <a:effectLst/>
                <a:latin typeface="Phetsarath OT" pitchFamily="2" charset="0"/>
                <a:ea typeface="Arial" pitchFamily="34" charset="0"/>
                <a:cs typeface="Phetsarath OT" pitchFamily="2" charset="0"/>
              </a:rPr>
              <a:t>88</a:t>
            </a:r>
            <a:endParaRPr kumimoji="0" lang="en-US" sz="2000" i="0" u="none" strike="noStrike" cap="none" normalizeH="0" baseline="0" dirty="0" smtClean="0">
              <a:ln>
                <a:noFill/>
              </a:ln>
              <a:solidFill>
                <a:schemeClr val="tx1"/>
              </a:solidFill>
              <a:effectLst/>
              <a:latin typeface="Phetsarath OT" pitchFamily="2" charset="0"/>
              <a:ea typeface="Arial" pitchFamily="34" charset="0"/>
              <a:cs typeface="Phetsarath OT" pitchFamily="2" charset="0"/>
            </a:endParaRPr>
          </a:p>
          <a:p>
            <a:pPr marL="0" marR="0" lvl="0" indent="0" algn="ctr" defTabSz="914400" rtl="0" eaLnBrk="1" fontAlgn="base" latinLnBrk="0" hangingPunct="1">
              <a:lnSpc>
                <a:spcPct val="150000"/>
              </a:lnSpc>
              <a:spcBef>
                <a:spcPct val="0"/>
              </a:spcBef>
              <a:spcAft>
                <a:spcPct val="0"/>
              </a:spcAft>
              <a:buClrTx/>
              <a:buSzTx/>
              <a:buFontTx/>
              <a:buNone/>
              <a:tabLst/>
            </a:pPr>
            <a:r>
              <a:rPr kumimoji="0" lang="lo-LA" sz="2000" i="0" u="none" strike="noStrike" cap="none" normalizeH="0" baseline="0" dirty="0" smtClean="0">
                <a:ln>
                  <a:noFill/>
                </a:ln>
                <a:solidFill>
                  <a:schemeClr val="tx1"/>
                </a:solidFill>
                <a:effectLst/>
                <a:latin typeface="Phetsarath OT" pitchFamily="2" charset="0"/>
                <a:ea typeface="Arial" pitchFamily="34" charset="0"/>
                <a:cs typeface="Phetsarath OT" pitchFamily="2" charset="0"/>
              </a:rPr>
              <a:t>11</a:t>
            </a:r>
            <a:endParaRPr kumimoji="0" lang="en-US" sz="2000" i="0" u="none" strike="noStrike" cap="none" normalizeH="0" baseline="0" dirty="0" smtClean="0">
              <a:ln>
                <a:noFill/>
              </a:ln>
              <a:solidFill>
                <a:schemeClr val="tx1"/>
              </a:solidFill>
              <a:effectLst/>
              <a:latin typeface="Phetsarath OT" pitchFamily="2" charset="0"/>
              <a:cs typeface="Phetsarath OT" pitchFamily="2" charset="0"/>
            </a:endParaRPr>
          </a:p>
        </p:txBody>
      </p:sp>
      <p:cxnSp>
        <p:nvCxnSpPr>
          <p:cNvPr id="128009" name="AutoShape 157"/>
          <p:cNvCxnSpPr>
            <a:cxnSpLocks noChangeShapeType="1"/>
          </p:cNvCxnSpPr>
          <p:nvPr/>
        </p:nvCxnSpPr>
        <p:spPr bwMode="auto">
          <a:xfrm>
            <a:off x="7667644" y="5927540"/>
            <a:ext cx="512033" cy="1790"/>
          </a:xfrm>
          <a:prstGeom prst="straightConnector1">
            <a:avLst/>
          </a:prstGeom>
          <a:noFill/>
          <a:ln w="9525">
            <a:solidFill>
              <a:srgbClr val="000000"/>
            </a:solidFill>
            <a:round/>
            <a:headEnd/>
            <a:tailEnd/>
          </a:ln>
        </p:spPr>
      </p:cxnSp>
      <p:cxnSp>
        <p:nvCxnSpPr>
          <p:cNvPr id="32" name="Straight Arrow Connector 31"/>
          <p:cNvCxnSpPr/>
          <p:nvPr/>
        </p:nvCxnSpPr>
        <p:spPr>
          <a:xfrm>
            <a:off x="6881826" y="3498850"/>
            <a:ext cx="571504" cy="1588"/>
          </a:xfrm>
          <a:prstGeom prst="straightConnector1">
            <a:avLst/>
          </a:prstGeom>
          <a:ln w="28575" cmpd="dbl">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6810388" y="5927742"/>
            <a:ext cx="571504" cy="1588"/>
          </a:xfrm>
          <a:prstGeom prst="straightConnector1">
            <a:avLst/>
          </a:prstGeom>
          <a:ln w="28575" cmpd="dbl">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7" name="Picture 1" descr="C:\Users\Soeggy\Pictures\PA\Fotolia_41752688_Subscription_Monthly_XXL.jpg"/>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238092" y="-24"/>
            <a:ext cx="9429816" cy="6858000"/>
          </a:xfrm>
          <a:prstGeom prst="rect">
            <a:avLst/>
          </a:prstGeom>
          <a:noFill/>
          <a:effectLst>
            <a:softEdge rad="127000"/>
          </a:effectLst>
        </p:spPr>
      </p:pic>
      <p:sp>
        <p:nvSpPr>
          <p:cNvPr id="4" name="Slide Number Placeholder 3"/>
          <p:cNvSpPr>
            <a:spLocks noGrp="1"/>
          </p:cNvSpPr>
          <p:nvPr>
            <p:ph type="sldNum" sz="quarter" idx="12"/>
          </p:nvPr>
        </p:nvSpPr>
        <p:spPr>
          <a:xfrm>
            <a:off x="7524768" y="6421461"/>
            <a:ext cx="2311400" cy="365125"/>
          </a:xfrm>
        </p:spPr>
        <p:txBody>
          <a:bodyPr/>
          <a:lstStyle/>
          <a:p>
            <a:fld id="{9CBF503D-323F-46A0-A445-C8FED6F61636}" type="slidenum">
              <a:rPr lang="en-US" sz="1600" b="1" smtClean="0">
                <a:solidFill>
                  <a:schemeClr val="tx1"/>
                </a:solidFill>
                <a:latin typeface="Phetsarath OT" pitchFamily="2" charset="0"/>
                <a:cs typeface="Phetsarath OT" pitchFamily="2" charset="0"/>
              </a:rPr>
              <a:pPr/>
              <a:t>11</a:t>
            </a:fld>
            <a:endParaRPr lang="en-US" sz="1600" b="1" dirty="0">
              <a:solidFill>
                <a:schemeClr val="tx1"/>
              </a:solidFill>
              <a:latin typeface="Phetsarath OT" pitchFamily="2" charset="0"/>
              <a:cs typeface="Phetsarath OT" pitchFamily="2" charset="0"/>
            </a:endParaRPr>
          </a:p>
        </p:txBody>
      </p:sp>
      <p:sp>
        <p:nvSpPr>
          <p:cNvPr id="5" name="Content Placeholder 2"/>
          <p:cNvSpPr>
            <a:spLocks noGrp="1"/>
          </p:cNvSpPr>
          <p:nvPr>
            <p:ph idx="1"/>
          </p:nvPr>
        </p:nvSpPr>
        <p:spPr>
          <a:xfrm>
            <a:off x="309530" y="214291"/>
            <a:ext cx="9215502" cy="1143007"/>
          </a:xfrm>
        </p:spPr>
        <p:txBody>
          <a:bodyPr>
            <a:normAutofit/>
          </a:bodyPr>
          <a:lstStyle/>
          <a:p>
            <a:pPr>
              <a:lnSpc>
                <a:spcPct val="150000"/>
              </a:lnSpc>
              <a:buNone/>
            </a:pPr>
            <a:r>
              <a:rPr lang="lo-LA" sz="3600" b="1" dirty="0" smtClean="0">
                <a:solidFill>
                  <a:schemeClr val="accent2"/>
                </a:solidFill>
                <a:effectLst>
                  <a:outerShdw blurRad="38100" dist="38100" dir="2700000" algn="tl">
                    <a:srgbClr val="000000">
                      <a:alpha val="43137"/>
                    </a:srgbClr>
                  </a:outerShdw>
                </a:effectLst>
                <a:latin typeface="Phetsarath OT" pitchFamily="2" charset="0"/>
                <a:cs typeface="Phetsarath OT" pitchFamily="2" charset="0"/>
              </a:rPr>
              <a:t>ການລາຍງານຜົນການປະເມີນຂັ້ນ 1</a:t>
            </a:r>
          </a:p>
        </p:txBody>
      </p:sp>
      <p:sp>
        <p:nvSpPr>
          <p:cNvPr id="6" name="Content Placeholder 2"/>
          <p:cNvSpPr txBox="1">
            <a:spLocks/>
          </p:cNvSpPr>
          <p:nvPr/>
        </p:nvSpPr>
        <p:spPr>
          <a:xfrm>
            <a:off x="238092" y="1214422"/>
            <a:ext cx="9667908" cy="4857784"/>
          </a:xfrm>
          <a:prstGeom prst="rect">
            <a:avLst/>
          </a:prstGeom>
        </p:spPr>
        <p:txBody>
          <a:bodyPr vert="horz" lIns="91440" tIns="45720" rIns="91440" bIns="45720" rtlCol="0">
            <a:normAutofit/>
          </a:bodyPr>
          <a:lstStyle/>
          <a:p>
            <a:pPr>
              <a:lnSpc>
                <a:spcPct val="160000"/>
              </a:lnSpc>
            </a:pPr>
            <a:r>
              <a:rPr lang="lo-LA" sz="2400" dirty="0" smtClean="0">
                <a:effectLst>
                  <a:outerShdw blurRad="38100" dist="38100" dir="2700000" algn="tl">
                    <a:srgbClr val="000000">
                      <a:alpha val="43137"/>
                    </a:srgbClr>
                  </a:outerShdw>
                </a:effectLst>
                <a:latin typeface="Phetsarath OT" pitchFamily="2" charset="0"/>
                <a:cs typeface="Phetsarath OT" pitchFamily="2" charset="0"/>
              </a:rPr>
              <a:t>ນຳໃຊ້ ແບບຟອມທີ 5.1, 5.2 ແລະ 5.3 ສໍາລັບລາຍງານຜົນການປະເມີນຂັ້ນ 1</a:t>
            </a:r>
            <a:endParaRPr lang="en-US" sz="2400" dirty="0" smtClean="0">
              <a:effectLst>
                <a:outerShdw blurRad="38100" dist="38100" dir="2700000" algn="tl">
                  <a:srgbClr val="000000">
                    <a:alpha val="43137"/>
                  </a:srgbClr>
                </a:outerShdw>
              </a:effectLst>
              <a:latin typeface="Phetsarath OT" pitchFamily="2" charset="0"/>
              <a:cs typeface="Phetsarath OT" pitchFamily="2" charset="0"/>
            </a:endParaRPr>
          </a:p>
          <a:p>
            <a:pPr>
              <a:lnSpc>
                <a:spcPct val="160000"/>
              </a:lnSpc>
            </a:pPr>
            <a:r>
              <a:rPr lang="lo-LA" sz="2400" b="1" dirty="0" smtClean="0">
                <a:solidFill>
                  <a:schemeClr val="bg2">
                    <a:lumMod val="25000"/>
                  </a:schemeClr>
                </a:solidFill>
                <a:latin typeface="Phetsarath OT" pitchFamily="2" charset="0"/>
                <a:cs typeface="Phetsarath OT" pitchFamily="2" charset="0"/>
              </a:rPr>
              <a:t>ແບບຟອມ 5.1 ສຳລັບລາຍງານຜົນການປະເມີນຂັ້ນ 1 ຂອງລັດຖະກອນທີ່ມີຕໍາແໜ່ງບໍລິຫານ</a:t>
            </a:r>
          </a:p>
          <a:p>
            <a:pPr marL="1609725" indent="-1609725">
              <a:lnSpc>
                <a:spcPct val="160000"/>
              </a:lnSpc>
            </a:pPr>
            <a:endParaRPr lang="en-US" sz="1200" b="1" dirty="0" smtClean="0">
              <a:solidFill>
                <a:schemeClr val="bg2">
                  <a:lumMod val="25000"/>
                </a:schemeClr>
              </a:solidFill>
              <a:latin typeface="Phetsarath OT" pitchFamily="2" charset="0"/>
              <a:cs typeface="Phetsarath OT" pitchFamily="2" charset="0"/>
            </a:endParaRPr>
          </a:p>
          <a:p>
            <a:pPr>
              <a:lnSpc>
                <a:spcPct val="160000"/>
              </a:lnSpc>
            </a:pPr>
            <a:r>
              <a:rPr lang="lo-LA" sz="2400" b="1" dirty="0" smtClean="0">
                <a:solidFill>
                  <a:schemeClr val="bg2">
                    <a:lumMod val="25000"/>
                  </a:schemeClr>
                </a:solidFill>
                <a:latin typeface="Phetsarath OT" pitchFamily="2" charset="0"/>
                <a:cs typeface="Phetsarath OT" pitchFamily="2" charset="0"/>
              </a:rPr>
              <a:t>ແບບຟອມ 5.2 ສຳລັບລາຍງານຜົນການປະເມີນຂັ້ນ 1 ຂອງລັດຖະກອນວິຊາການ</a:t>
            </a:r>
          </a:p>
          <a:p>
            <a:pPr marL="1609725" indent="-1609725">
              <a:lnSpc>
                <a:spcPct val="160000"/>
              </a:lnSpc>
            </a:pPr>
            <a:endParaRPr lang="en-US" sz="1200" b="1" dirty="0" smtClean="0">
              <a:solidFill>
                <a:schemeClr val="bg2">
                  <a:lumMod val="25000"/>
                </a:schemeClr>
              </a:solidFill>
              <a:latin typeface="Phetsarath OT" pitchFamily="2" charset="0"/>
              <a:cs typeface="Phetsarath OT" pitchFamily="2" charset="0"/>
            </a:endParaRPr>
          </a:p>
          <a:p>
            <a:pPr>
              <a:lnSpc>
                <a:spcPct val="160000"/>
              </a:lnSpc>
            </a:pPr>
            <a:r>
              <a:rPr lang="lo-LA" sz="2400" b="1" dirty="0" smtClean="0">
                <a:solidFill>
                  <a:schemeClr val="bg2">
                    <a:lumMod val="25000"/>
                  </a:schemeClr>
                </a:solidFill>
                <a:latin typeface="Phetsarath OT" pitchFamily="2" charset="0"/>
                <a:cs typeface="Phetsarath OT" pitchFamily="2" charset="0"/>
              </a:rPr>
              <a:t>ແບບຟອມ 5.3 ສຳລັບລາຍງານຜົນການປະເມີນຂັ້ນ 1 ຂອງລັດຖະກອນຜູ້ຊ່ວຍວຽກບໍລິຫານ</a:t>
            </a:r>
            <a:endParaRPr lang="en-US" sz="2400" b="1" dirty="0" smtClean="0">
              <a:solidFill>
                <a:schemeClr val="bg2">
                  <a:lumMod val="25000"/>
                </a:schemeClr>
              </a:solidFill>
              <a:latin typeface="Phetsarath OT" pitchFamily="2" charset="0"/>
              <a:cs typeface="Phetsarath OT" pitchFamily="2" charset="0"/>
            </a:endParaRPr>
          </a:p>
          <a:p>
            <a:pPr>
              <a:lnSpc>
                <a:spcPct val="160000"/>
              </a:lnSpc>
            </a:pPr>
            <a:endParaRPr kumimoji="0" lang="en-US" sz="2400" b="0" i="0" u="none" strike="noStrike" kern="1200" cap="none" spc="0" normalizeH="0" baseline="0" noProof="0" dirty="0">
              <a:ln>
                <a:noFill/>
              </a:ln>
              <a:solidFill>
                <a:schemeClr val="tx1"/>
              </a:solidFill>
              <a:uLnTx/>
              <a:uFillTx/>
              <a:latin typeface="Phetsarath OT" pitchFamily="2" charset="0"/>
              <a:cs typeface="Phetsarath OT" pitchFamily="2" charset="0"/>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524768" y="6421461"/>
            <a:ext cx="2311400" cy="365125"/>
          </a:xfrm>
        </p:spPr>
        <p:txBody>
          <a:bodyPr/>
          <a:lstStyle/>
          <a:p>
            <a:fld id="{9CBF503D-323F-46A0-A445-C8FED6F61636}" type="slidenum">
              <a:rPr lang="en-US" sz="1600" b="1" smtClean="0">
                <a:solidFill>
                  <a:schemeClr val="tx1"/>
                </a:solidFill>
                <a:latin typeface="Phetsarath OT" pitchFamily="2" charset="0"/>
                <a:cs typeface="Phetsarath OT" pitchFamily="2" charset="0"/>
              </a:rPr>
              <a:pPr/>
              <a:t>12</a:t>
            </a:fld>
            <a:endParaRPr lang="en-US" sz="1600" b="1" dirty="0">
              <a:solidFill>
                <a:schemeClr val="tx1"/>
              </a:solidFill>
              <a:latin typeface="Phetsarath OT" pitchFamily="2" charset="0"/>
              <a:cs typeface="Phetsarath OT" pitchFamily="2" charset="0"/>
            </a:endParaRPr>
          </a:p>
        </p:txBody>
      </p:sp>
      <p:graphicFrame>
        <p:nvGraphicFramePr>
          <p:cNvPr id="6" name="Object 5"/>
          <p:cNvGraphicFramePr>
            <a:graphicFrameLocks noChangeAspect="1"/>
          </p:cNvGraphicFramePr>
          <p:nvPr/>
        </p:nvGraphicFramePr>
        <p:xfrm>
          <a:off x="188946" y="823932"/>
          <a:ext cx="9621838" cy="5391150"/>
        </p:xfrm>
        <a:graphic>
          <a:graphicData uri="http://schemas.openxmlformats.org/presentationml/2006/ole">
            <p:oleObj spid="_x0000_s100364" name="Document" r:id="rId3" imgW="11037890" imgH="6002428" progId="Word.Document.12">
              <p:embed/>
            </p:oleObj>
          </a:graphicData>
        </a:graphic>
      </p:graphicFrame>
      <p:sp>
        <p:nvSpPr>
          <p:cNvPr id="100356" name="Rectangle 4"/>
          <p:cNvSpPr>
            <a:spLocks noChangeArrowheads="1"/>
          </p:cNvSpPr>
          <p:nvPr/>
        </p:nvSpPr>
        <p:spPr bwMode="auto">
          <a:xfrm>
            <a:off x="95216" y="217537"/>
            <a:ext cx="9667908" cy="3539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lo-LA" sz="1700" b="1" u="sng" dirty="0" smtClean="0">
                <a:latin typeface="Phetsarath OT" pitchFamily="2" charset="0"/>
                <a:ea typeface="Times New Roman" pitchFamily="18" charset="0"/>
                <a:cs typeface="Phetsarath OT" pitchFamily="2" charset="0"/>
              </a:rPr>
              <a:t>ຕົວຢ່າງ:​ </a:t>
            </a:r>
            <a:r>
              <a:rPr lang="lo-LA" sz="1700" u="sng" dirty="0" smtClean="0">
                <a:latin typeface="Phetsarath OT" pitchFamily="2" charset="0"/>
                <a:ea typeface="Times New Roman" pitchFamily="18" charset="0"/>
                <a:cs typeface="Phetsarath OT" pitchFamily="2" charset="0"/>
              </a:rPr>
              <a:t>ແບບຟອມທີ 5 </a:t>
            </a:r>
            <a:r>
              <a:rPr kumimoji="0" lang="lo-LA" sz="1700" i="0" u="sng" strike="noStrike" cap="none" normalizeH="0" baseline="0" dirty="0" smtClean="0">
                <a:ln>
                  <a:noFill/>
                </a:ln>
                <a:solidFill>
                  <a:schemeClr val="tx1"/>
                </a:solidFill>
                <a:effectLst/>
                <a:latin typeface="Phetsarath OT" pitchFamily="2" charset="0"/>
                <a:ea typeface="Times New Roman" pitchFamily="18" charset="0"/>
                <a:cs typeface="Phetsarath OT" pitchFamily="2" charset="0"/>
              </a:rPr>
              <a:t>ຕາຕະລາງສະຫຼຸບ-ສັງລວມຜົນການປະເມີນຂັ້ນ 1 ເພື່ອລາຍງານໃຫ້ຂັ້ນເທິງຖັດພິຈາລະນາ (ປະເມີນຂັ້ນ 2)</a:t>
            </a:r>
            <a:endParaRPr kumimoji="0" lang="lo-LA" sz="1700" i="0" u="sng"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descr="C:\Users\Soeggy\Pictures\PA\loop.jpg"/>
          <p:cNvPicPr>
            <a:picLocks noChangeAspect="1" noChangeArrowheads="1"/>
          </p:cNvPicPr>
          <p:nvPr/>
        </p:nvPicPr>
        <p:blipFill>
          <a:blip r:embed="rId2"/>
          <a:srcRect l="11688" t="5759" b="16282"/>
          <a:stretch>
            <a:fillRect/>
          </a:stretch>
        </p:blipFill>
        <p:spPr bwMode="auto">
          <a:xfrm>
            <a:off x="523844" y="4285028"/>
            <a:ext cx="4857784" cy="2572972"/>
          </a:xfrm>
          <a:prstGeom prst="rect">
            <a:avLst/>
          </a:prstGeom>
          <a:noFill/>
        </p:spPr>
      </p:pic>
      <p:sp>
        <p:nvSpPr>
          <p:cNvPr id="4" name="Slide Number Placeholder 3"/>
          <p:cNvSpPr>
            <a:spLocks noGrp="1"/>
          </p:cNvSpPr>
          <p:nvPr>
            <p:ph type="sldNum" sz="quarter" idx="12"/>
          </p:nvPr>
        </p:nvSpPr>
        <p:spPr>
          <a:xfrm>
            <a:off x="7524768" y="6421461"/>
            <a:ext cx="2311400" cy="365125"/>
          </a:xfrm>
        </p:spPr>
        <p:txBody>
          <a:bodyPr/>
          <a:lstStyle/>
          <a:p>
            <a:fld id="{9CBF503D-323F-46A0-A445-C8FED6F61636}" type="slidenum">
              <a:rPr lang="en-US" sz="1600" b="1" smtClean="0">
                <a:solidFill>
                  <a:schemeClr val="tx1"/>
                </a:solidFill>
                <a:latin typeface="Phetsarath OT" pitchFamily="2" charset="0"/>
                <a:cs typeface="Phetsarath OT" pitchFamily="2" charset="0"/>
              </a:rPr>
              <a:pPr/>
              <a:t>13</a:t>
            </a:fld>
            <a:endParaRPr lang="en-US" sz="1600" b="1" dirty="0">
              <a:solidFill>
                <a:schemeClr val="tx1"/>
              </a:solidFill>
              <a:latin typeface="Phetsarath OT" pitchFamily="2" charset="0"/>
              <a:cs typeface="Phetsarath OT" pitchFamily="2" charset="0"/>
            </a:endParaRPr>
          </a:p>
        </p:txBody>
      </p:sp>
      <p:sp>
        <p:nvSpPr>
          <p:cNvPr id="5" name="Content Placeholder 2"/>
          <p:cNvSpPr>
            <a:spLocks noGrp="1"/>
          </p:cNvSpPr>
          <p:nvPr>
            <p:ph idx="1"/>
          </p:nvPr>
        </p:nvSpPr>
        <p:spPr>
          <a:xfrm>
            <a:off x="309530" y="214290"/>
            <a:ext cx="7000924" cy="714379"/>
          </a:xfrm>
          <a:prstGeom prst="roundRect">
            <a:avLst/>
          </a:prstGeom>
          <a:solidFill>
            <a:schemeClr val="accent5">
              <a:lumMod val="20000"/>
              <a:lumOff val="80000"/>
            </a:schemeClr>
          </a:solidFill>
          <a:ln w="28575">
            <a:solidFill>
              <a:schemeClr val="tx1"/>
            </a:solidFill>
          </a:ln>
        </p:spPr>
        <p:txBody>
          <a:bodyPr anchor="ctr">
            <a:noAutofit/>
          </a:bodyPr>
          <a:lstStyle/>
          <a:p>
            <a:pPr algn="ctr">
              <a:buNone/>
            </a:pPr>
            <a:r>
              <a:rPr lang="lo-LA" sz="3600" b="1" dirty="0" smtClean="0">
                <a:solidFill>
                  <a:schemeClr val="accent2"/>
                </a:solidFill>
                <a:effectLst>
                  <a:outerShdw blurRad="38100" dist="38100" dir="2700000" algn="tl">
                    <a:srgbClr val="000000">
                      <a:alpha val="43137"/>
                    </a:srgbClr>
                  </a:outerShdw>
                </a:effectLst>
                <a:latin typeface="Phetsarath OT" pitchFamily="2" charset="0"/>
                <a:cs typeface="Phetsarath OT" pitchFamily="2" charset="0"/>
              </a:rPr>
              <a:t>ການປະເມີນຂັ້ນ 2</a:t>
            </a:r>
          </a:p>
        </p:txBody>
      </p:sp>
      <p:sp>
        <p:nvSpPr>
          <p:cNvPr id="6" name="Content Placeholder 2"/>
          <p:cNvSpPr txBox="1">
            <a:spLocks/>
          </p:cNvSpPr>
          <p:nvPr/>
        </p:nvSpPr>
        <p:spPr>
          <a:xfrm>
            <a:off x="285752" y="785794"/>
            <a:ext cx="9453594" cy="857256"/>
          </a:xfrm>
          <a:prstGeom prst="rect">
            <a:avLst/>
          </a:prstGeom>
        </p:spPr>
        <p:txBody>
          <a:bodyPr vert="horz" lIns="91440" tIns="45720" rIns="91440" bIns="45720" rtlCol="0">
            <a:noAutofit/>
          </a:bodyPr>
          <a:lstStyle/>
          <a:p>
            <a:pPr algn="just">
              <a:lnSpc>
                <a:spcPct val="170000"/>
              </a:lnSpc>
            </a:pPr>
            <a:r>
              <a:rPr lang="lo-LA" sz="2800" b="1" dirty="0" smtClean="0">
                <a:latin typeface="Phetsarath OT" pitchFamily="2" charset="0"/>
                <a:cs typeface="Phetsarath OT" pitchFamily="2" charset="0"/>
              </a:rPr>
              <a:t>ການປະເມີນຂັ້ນ 2 ແມ່ນອີງໃສ່ຫຼັກການດັ່ງນີ້:</a:t>
            </a:r>
            <a:endParaRPr lang="en-US" sz="2800" b="1" dirty="0" smtClean="0">
              <a:latin typeface="Phetsarath OT" pitchFamily="2" charset="0"/>
              <a:cs typeface="Phetsarath OT" pitchFamily="2" charset="0"/>
            </a:endParaRPr>
          </a:p>
          <a:p>
            <a:pPr>
              <a:lnSpc>
                <a:spcPct val="150000"/>
              </a:lnSpc>
            </a:pPr>
            <a:endParaRPr kumimoji="0" lang="en-US" b="1" i="0" u="none" strike="noStrike" kern="1200" cap="none" spc="0" normalizeH="0" baseline="0" noProof="0" dirty="0">
              <a:ln>
                <a:noFill/>
              </a:ln>
              <a:solidFill>
                <a:schemeClr val="tx1"/>
              </a:solidFill>
              <a:effectLst/>
              <a:uLnTx/>
              <a:uFillTx/>
              <a:latin typeface="Phetsarath OT" pitchFamily="2" charset="0"/>
              <a:cs typeface="Phetsarath OT" pitchFamily="2" charset="0"/>
            </a:endParaRPr>
          </a:p>
        </p:txBody>
      </p:sp>
      <p:sp>
        <p:nvSpPr>
          <p:cNvPr id="8" name="Rectangle 7"/>
          <p:cNvSpPr/>
          <p:nvPr/>
        </p:nvSpPr>
        <p:spPr>
          <a:xfrm>
            <a:off x="238092" y="1554668"/>
            <a:ext cx="9429816" cy="3062377"/>
          </a:xfrm>
          <a:prstGeom prst="rect">
            <a:avLst/>
          </a:prstGeom>
        </p:spPr>
        <p:txBody>
          <a:bodyPr wrap="square">
            <a:spAutoFit/>
          </a:bodyPr>
          <a:lstStyle/>
          <a:p>
            <a:pPr marL="273050" lvl="0" indent="-273050" algn="just">
              <a:lnSpc>
                <a:spcPct val="170000"/>
              </a:lnSpc>
              <a:buFont typeface="Arial" pitchFamily="34" charset="0"/>
              <a:buChar char="•"/>
            </a:pPr>
            <a:r>
              <a:rPr lang="lo-LA" sz="2400" b="1" dirty="0" smtClean="0">
                <a:latin typeface="Phetsarath OT" pitchFamily="2" charset="0"/>
                <a:cs typeface="Phetsarath OT" pitchFamily="2" charset="0"/>
              </a:rPr>
              <a:t>ພິຈາລະນາຢ່າງພາວະວິໄສກົງໄປກົງມາໂດຍມີການປະສານສົມທົບລະຫວ່າງ ຜົນຂອງການຕີລາຄາປະເມີນຜົນຂອງກົມກອງ (ປະເມີນຂັ້ນ 1)  ແລະ ຂໍ້ມູນຫາງສຽງຈາກເພື່ອນຮ່ວມງານ;</a:t>
            </a:r>
          </a:p>
          <a:p>
            <a:pPr marL="273050" lvl="0" indent="-273050" algn="just">
              <a:lnSpc>
                <a:spcPct val="170000"/>
              </a:lnSpc>
            </a:pPr>
            <a:endParaRPr lang="lo-LA" sz="1400" b="1" dirty="0" smtClean="0">
              <a:latin typeface="Phetsarath OT" pitchFamily="2" charset="0"/>
              <a:cs typeface="Phetsarath OT" pitchFamily="2" charset="0"/>
            </a:endParaRPr>
          </a:p>
          <a:p>
            <a:pPr marL="273050" indent="-273050">
              <a:lnSpc>
                <a:spcPct val="170000"/>
              </a:lnSpc>
              <a:buFont typeface="Arial" pitchFamily="34" charset="0"/>
              <a:buChar char="•"/>
            </a:pPr>
            <a:r>
              <a:rPr lang="lo-LA" sz="2400" b="1" dirty="0" smtClean="0">
                <a:latin typeface="Phetsarath OT" pitchFamily="2" charset="0"/>
                <a:cs typeface="Phetsarath OT" pitchFamily="2" charset="0"/>
              </a:rPr>
              <a:t>ການພິຈາລະນາຄວນອີງໃສ່ຜົນການປະຕິບັດງານຕົວຈິງຫຼາຍກວ່າ ການພິຈາລະນາ    ພຶດຕິກຳທາງດ້ານສັງຄົມ ຫຼື ຄຸນລັກສະນະສ່ວນຕົວຂອງລັດຖະກອນຜູ້ນັ້ນໆ;</a:t>
            </a:r>
          </a:p>
        </p:txBody>
      </p:sp>
      <p:pic>
        <p:nvPicPr>
          <p:cNvPr id="105475" name="Picture 3" descr="C:\Users\Soeggy\Pictures\PA\goal.jpg"/>
          <p:cNvPicPr>
            <a:picLocks noChangeAspect="1" noChangeArrowheads="1"/>
          </p:cNvPicPr>
          <p:nvPr/>
        </p:nvPicPr>
        <p:blipFill>
          <a:blip r:embed="rId3"/>
          <a:srcRect/>
          <a:stretch>
            <a:fillRect/>
          </a:stretch>
        </p:blipFill>
        <p:spPr bwMode="auto">
          <a:xfrm>
            <a:off x="7453330" y="0"/>
            <a:ext cx="2068793" cy="1785950"/>
          </a:xfrm>
          <a:prstGeom prst="rect">
            <a:avLst/>
          </a:prstGeom>
          <a:noFill/>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2" descr="C:\Users\Soeggy\Pictures\PA\Man-on-red-bullseye.jpg"/>
          <p:cNvPicPr>
            <a:picLocks noChangeAspect="1" noChangeArrowheads="1"/>
          </p:cNvPicPr>
          <p:nvPr/>
        </p:nvPicPr>
        <p:blipFill>
          <a:blip r:embed="rId2"/>
          <a:srcRect/>
          <a:stretch>
            <a:fillRect/>
          </a:stretch>
        </p:blipFill>
        <p:spPr bwMode="auto">
          <a:xfrm>
            <a:off x="5524503" y="3500438"/>
            <a:ext cx="4223131" cy="3286125"/>
          </a:xfrm>
          <a:prstGeom prst="rect">
            <a:avLst/>
          </a:prstGeom>
          <a:noFill/>
        </p:spPr>
      </p:pic>
      <p:sp>
        <p:nvSpPr>
          <p:cNvPr id="4" name="Slide Number Placeholder 3"/>
          <p:cNvSpPr>
            <a:spLocks noGrp="1"/>
          </p:cNvSpPr>
          <p:nvPr>
            <p:ph type="sldNum" sz="quarter" idx="12"/>
          </p:nvPr>
        </p:nvSpPr>
        <p:spPr>
          <a:xfrm>
            <a:off x="7524768" y="6421461"/>
            <a:ext cx="2311400" cy="365125"/>
          </a:xfrm>
        </p:spPr>
        <p:txBody>
          <a:bodyPr/>
          <a:lstStyle/>
          <a:p>
            <a:fld id="{9CBF503D-323F-46A0-A445-C8FED6F61636}" type="slidenum">
              <a:rPr lang="en-US" sz="1600" b="1" smtClean="0">
                <a:solidFill>
                  <a:schemeClr val="tx1"/>
                </a:solidFill>
                <a:latin typeface="Phetsarath OT" pitchFamily="2" charset="0"/>
                <a:cs typeface="Phetsarath OT" pitchFamily="2" charset="0"/>
              </a:rPr>
              <a:pPr/>
              <a:t>14</a:t>
            </a:fld>
            <a:endParaRPr lang="en-US" sz="1600" b="1" dirty="0">
              <a:solidFill>
                <a:schemeClr val="tx1"/>
              </a:solidFill>
              <a:latin typeface="Phetsarath OT" pitchFamily="2" charset="0"/>
              <a:cs typeface="Phetsarath OT" pitchFamily="2" charset="0"/>
            </a:endParaRPr>
          </a:p>
        </p:txBody>
      </p:sp>
      <p:sp>
        <p:nvSpPr>
          <p:cNvPr id="5" name="Content Placeholder 2"/>
          <p:cNvSpPr>
            <a:spLocks noGrp="1"/>
          </p:cNvSpPr>
          <p:nvPr>
            <p:ph idx="1"/>
          </p:nvPr>
        </p:nvSpPr>
        <p:spPr>
          <a:xfrm>
            <a:off x="309530" y="214290"/>
            <a:ext cx="9215502" cy="714379"/>
          </a:xfrm>
          <a:prstGeom prst="roundRect">
            <a:avLst/>
          </a:prstGeom>
          <a:solidFill>
            <a:schemeClr val="accent6">
              <a:lumMod val="20000"/>
              <a:lumOff val="80000"/>
            </a:schemeClr>
          </a:solidFill>
          <a:ln w="28575">
            <a:solidFill>
              <a:schemeClr val="accent6">
                <a:lumMod val="50000"/>
              </a:schemeClr>
            </a:solidFill>
          </a:ln>
        </p:spPr>
        <p:txBody>
          <a:bodyPr anchor="ctr">
            <a:noAutofit/>
          </a:bodyPr>
          <a:lstStyle/>
          <a:p>
            <a:pPr algn="ctr">
              <a:buNone/>
            </a:pPr>
            <a:r>
              <a:rPr lang="lo-LA" sz="3600" b="1" dirty="0" smtClean="0">
                <a:solidFill>
                  <a:schemeClr val="accent2"/>
                </a:solidFill>
                <a:effectLst>
                  <a:outerShdw blurRad="38100" dist="38100" dir="2700000" algn="tl">
                    <a:srgbClr val="000000">
                      <a:alpha val="43137"/>
                    </a:srgbClr>
                  </a:outerShdw>
                </a:effectLst>
                <a:latin typeface="Phetsarath OT" pitchFamily="2" charset="0"/>
                <a:cs typeface="Phetsarath OT" pitchFamily="2" charset="0"/>
              </a:rPr>
              <a:t>ການປະເມີນຂັ້ນ 2 (ຕໍ່)</a:t>
            </a:r>
          </a:p>
        </p:txBody>
      </p:sp>
      <p:sp>
        <p:nvSpPr>
          <p:cNvPr id="7" name="Rectangle 6"/>
          <p:cNvSpPr/>
          <p:nvPr/>
        </p:nvSpPr>
        <p:spPr>
          <a:xfrm>
            <a:off x="309530" y="1118755"/>
            <a:ext cx="9596470" cy="1697388"/>
          </a:xfrm>
          <a:prstGeom prst="rect">
            <a:avLst/>
          </a:prstGeom>
        </p:spPr>
        <p:txBody>
          <a:bodyPr wrap="square">
            <a:spAutoFit/>
          </a:bodyPr>
          <a:lstStyle/>
          <a:p>
            <a:pPr marL="177800" lvl="0" indent="-177800"/>
            <a:endParaRPr lang="lo-LA" sz="1400" b="1" dirty="0" smtClean="0">
              <a:latin typeface="Phetsarath OT" pitchFamily="2" charset="0"/>
              <a:cs typeface="Phetsarath OT" pitchFamily="2" charset="0"/>
            </a:endParaRPr>
          </a:p>
          <a:p>
            <a:pPr marL="177800" lvl="0" indent="-177800">
              <a:lnSpc>
                <a:spcPct val="170000"/>
              </a:lnSpc>
              <a:buFont typeface="Arial" pitchFamily="34" charset="0"/>
              <a:buChar char="•"/>
            </a:pPr>
            <a:r>
              <a:rPr lang="lo-LA" sz="2800" b="1" dirty="0" smtClean="0">
                <a:latin typeface="Phetsarath OT" pitchFamily="2" charset="0"/>
                <a:cs typeface="Phetsarath OT" pitchFamily="2" charset="0"/>
              </a:rPr>
              <a:t>ສົມທຽບຜົນການປະເມີນປະຈຸບັນຂອງຜູ້ກ່ຽວກັບຂໍ້ຄົງຄ້າງທີ່ຄວນໄດ້ຮັບການປັບປຸງໃນຜົນການປະເມີນປີຜ່ານມາ.</a:t>
            </a:r>
            <a:endParaRPr lang="en-US" sz="2800" b="1" dirty="0" smtClean="0">
              <a:latin typeface="Phetsarath OT" pitchFamily="2" charset="0"/>
              <a:cs typeface="Phetsarath OT" pitchFamily="2" charset="0"/>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bright="29000" contrast="-5000"/>
          </a:blip>
          <a:srcRect/>
          <a:stretch>
            <a:fillRect t="-2000" b="-2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52424" y="928670"/>
            <a:ext cx="9315484" cy="5786454"/>
          </a:xfrm>
        </p:spPr>
        <p:txBody>
          <a:bodyPr>
            <a:noAutofit/>
          </a:bodyPr>
          <a:lstStyle/>
          <a:p>
            <a:pPr marL="355600" indent="-355600">
              <a:lnSpc>
                <a:spcPct val="160000"/>
              </a:lnSpc>
            </a:pPr>
            <a:r>
              <a:rPr lang="lo-LA" sz="2800" dirty="0" smtClean="0">
                <a:solidFill>
                  <a:schemeClr val="bg2">
                    <a:lumMod val="10000"/>
                  </a:schemeClr>
                </a:solidFill>
                <a:effectLst>
                  <a:outerShdw blurRad="38100" dist="38100" dir="2700000" algn="tl">
                    <a:srgbClr val="000000">
                      <a:alpha val="43137"/>
                    </a:srgbClr>
                  </a:outerShdw>
                </a:effectLst>
                <a:latin typeface="Phetsarath OT" pitchFamily="2" charset="0"/>
                <a:cs typeface="Phetsarath OT" pitchFamily="2" charset="0"/>
              </a:rPr>
              <a:t>ລາຍງານຜົນຂອງການປະເມີນໃຫ້ພາກສ່ວນຈັດຕັ້ງໃນຂັ້ນຂອງຕົນຊາບໃນ 30 ວັນ,</a:t>
            </a:r>
          </a:p>
          <a:p>
            <a:pPr marL="355600" indent="-355600">
              <a:lnSpc>
                <a:spcPct val="160000"/>
              </a:lnSpc>
            </a:pPr>
            <a:r>
              <a:rPr lang="lo-LA" sz="2800" dirty="0" smtClean="0">
                <a:solidFill>
                  <a:schemeClr val="bg2">
                    <a:lumMod val="10000"/>
                  </a:schemeClr>
                </a:solidFill>
                <a:effectLst>
                  <a:outerShdw blurRad="38100" dist="38100" dir="2700000" algn="tl">
                    <a:srgbClr val="000000">
                      <a:alpha val="43137"/>
                    </a:srgbClr>
                  </a:outerShdw>
                </a:effectLst>
                <a:latin typeface="Phetsarath OT" pitchFamily="2" charset="0"/>
                <a:cs typeface="Phetsarath OT" pitchFamily="2" charset="0"/>
              </a:rPr>
              <a:t>ນຳໃຊ້ແບບຟອມ 1, 2 ແລະ 3 ທີ່ໄດ້ກໍານົດໄວ້ໃນບົດແນະນຳ 01/ທປຄ   ໃນການສັງລວມຜົນການປະເມີນ, </a:t>
            </a:r>
          </a:p>
          <a:p>
            <a:pPr marL="355600" indent="-355600">
              <a:lnSpc>
                <a:spcPct val="160000"/>
              </a:lnSpc>
            </a:pPr>
            <a:r>
              <a:rPr lang="lo-LA" sz="2800" dirty="0" smtClean="0">
                <a:solidFill>
                  <a:schemeClr val="bg2">
                    <a:lumMod val="10000"/>
                  </a:schemeClr>
                </a:solidFill>
                <a:effectLst>
                  <a:outerShdw blurRad="38100" dist="38100" dir="2700000" algn="tl">
                    <a:srgbClr val="000000">
                      <a:alpha val="43137"/>
                    </a:srgbClr>
                  </a:outerShdw>
                </a:effectLst>
                <a:latin typeface="Phetsarath OT" pitchFamily="2" charset="0"/>
                <a:cs typeface="Phetsarath OT" pitchFamily="2" charset="0"/>
              </a:rPr>
              <a:t>ເອກະສານສັງລວມກ່ຽວກັບການຕີລາຄາປະເມີນຜົນຜົນຂັ້ນສຸດທ້າຍ ຕ້ອງໄດ້ຮັບການເຊັນຮັບຮູ້ຈາກຜູ້ຖືກປະເມີນ, ເຊັນຢັ້ງຢືນຈາກຜູ້ຕາງໜ້າຄະນະນຳກົມກອງ ແລະ ປະທັບຕາອົງການຈັດຕັ້ງນັ້ນຢ່າງເປັນທາງການ, </a:t>
            </a:r>
          </a:p>
        </p:txBody>
      </p:sp>
      <p:sp>
        <p:nvSpPr>
          <p:cNvPr id="4" name="Slide Number Placeholder 3"/>
          <p:cNvSpPr>
            <a:spLocks noGrp="1"/>
          </p:cNvSpPr>
          <p:nvPr>
            <p:ph type="sldNum" sz="quarter" idx="12"/>
          </p:nvPr>
        </p:nvSpPr>
        <p:spPr>
          <a:xfrm>
            <a:off x="7524768" y="6421461"/>
            <a:ext cx="2311400" cy="365125"/>
          </a:xfrm>
        </p:spPr>
        <p:txBody>
          <a:bodyPr/>
          <a:lstStyle/>
          <a:p>
            <a:fld id="{9CBF503D-323F-46A0-A445-C8FED6F61636}" type="slidenum">
              <a:rPr lang="en-US" sz="1600" b="1" smtClean="0">
                <a:solidFill>
                  <a:schemeClr val="tx1"/>
                </a:solidFill>
                <a:latin typeface="Phetsarath OT" pitchFamily="2" charset="0"/>
                <a:cs typeface="Phetsarath OT" pitchFamily="2" charset="0"/>
              </a:rPr>
              <a:pPr/>
              <a:t>15</a:t>
            </a:fld>
            <a:endParaRPr lang="en-US" sz="1600" b="1" dirty="0">
              <a:solidFill>
                <a:schemeClr val="tx1"/>
              </a:solidFill>
              <a:latin typeface="Phetsarath OT" pitchFamily="2" charset="0"/>
              <a:cs typeface="Phetsarath OT" pitchFamily="2" charset="0"/>
            </a:endParaRPr>
          </a:p>
        </p:txBody>
      </p:sp>
      <p:sp>
        <p:nvSpPr>
          <p:cNvPr id="5" name="Content Placeholder 2"/>
          <p:cNvSpPr txBox="1">
            <a:spLocks/>
          </p:cNvSpPr>
          <p:nvPr/>
        </p:nvSpPr>
        <p:spPr>
          <a:xfrm>
            <a:off x="309530" y="71414"/>
            <a:ext cx="9215502" cy="857255"/>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50000"/>
              </a:lnSpc>
              <a:spcBef>
                <a:spcPct val="20000"/>
              </a:spcBef>
              <a:spcAft>
                <a:spcPts val="0"/>
              </a:spcAft>
              <a:buClrTx/>
              <a:buSzTx/>
              <a:buFont typeface="Arial" pitchFamily="34" charset="0"/>
              <a:buNone/>
              <a:tabLst/>
              <a:defRPr/>
            </a:pPr>
            <a:r>
              <a:rPr kumimoji="0" lang="lo-LA" sz="3600" b="1" i="0" u="none" strike="noStrike" kern="1200" cap="none" spc="0" normalizeH="0" baseline="0" noProof="0" dirty="0" smtClean="0">
                <a:ln>
                  <a:noFill/>
                </a:ln>
                <a:solidFill>
                  <a:schemeClr val="accent2"/>
                </a:solidFill>
                <a:effectLst>
                  <a:outerShdw blurRad="38100" dist="38100" dir="2700000" algn="tl">
                    <a:srgbClr val="000000">
                      <a:alpha val="43137"/>
                    </a:srgbClr>
                  </a:outerShdw>
                </a:effectLst>
                <a:uLnTx/>
                <a:uFillTx/>
                <a:latin typeface="Phetsarath OT" pitchFamily="2" charset="0"/>
                <a:ea typeface="+mn-ea"/>
                <a:cs typeface="Phetsarath OT" pitchFamily="2" charset="0"/>
              </a:rPr>
              <a:t>ການລາຍງານຜົນການປະເມີນການປະຕິບັດວຽກງານ</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9000"/>
            <a:lum bright="35000" contrast="-46000"/>
          </a:blip>
          <a:srcRect/>
          <a:stretch>
            <a:fillRect t="-2000" b="-2000"/>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524768" y="6421461"/>
            <a:ext cx="2311400" cy="365125"/>
          </a:xfrm>
        </p:spPr>
        <p:txBody>
          <a:bodyPr/>
          <a:lstStyle/>
          <a:p>
            <a:fld id="{9CBF503D-323F-46A0-A445-C8FED6F61636}" type="slidenum">
              <a:rPr lang="en-US" sz="1600" b="1" smtClean="0">
                <a:solidFill>
                  <a:schemeClr val="tx1"/>
                </a:solidFill>
                <a:latin typeface="Phetsarath OT" pitchFamily="2" charset="0"/>
                <a:cs typeface="Phetsarath OT" pitchFamily="2" charset="0"/>
              </a:rPr>
              <a:pPr/>
              <a:t>16</a:t>
            </a:fld>
            <a:endParaRPr lang="en-US" sz="1600" b="1" dirty="0">
              <a:solidFill>
                <a:schemeClr val="tx1"/>
              </a:solidFill>
              <a:latin typeface="Phetsarath OT" pitchFamily="2" charset="0"/>
              <a:cs typeface="Phetsarath OT" pitchFamily="2" charset="0"/>
            </a:endParaRPr>
          </a:p>
        </p:txBody>
      </p:sp>
      <p:sp>
        <p:nvSpPr>
          <p:cNvPr id="7" name="Rectangle 6"/>
          <p:cNvSpPr/>
          <p:nvPr/>
        </p:nvSpPr>
        <p:spPr>
          <a:xfrm>
            <a:off x="309530" y="935584"/>
            <a:ext cx="9144064" cy="5801588"/>
          </a:xfrm>
          <a:prstGeom prst="rect">
            <a:avLst/>
          </a:prstGeom>
        </p:spPr>
        <p:txBody>
          <a:bodyPr wrap="square">
            <a:spAutoFit/>
          </a:bodyPr>
          <a:lstStyle/>
          <a:p>
            <a:pPr marL="177800" indent="-177800" algn="just">
              <a:lnSpc>
                <a:spcPct val="150000"/>
              </a:lnSpc>
              <a:buFont typeface="Arial" pitchFamily="34" charset="0"/>
              <a:buChar char="•"/>
            </a:pPr>
            <a:r>
              <a:rPr lang="lo-LA" sz="2600" b="1" dirty="0" smtClean="0">
                <a:solidFill>
                  <a:schemeClr val="bg2">
                    <a:lumMod val="10000"/>
                  </a:schemeClr>
                </a:solidFill>
                <a:latin typeface="Phetsarath OT" pitchFamily="2" charset="0"/>
                <a:cs typeface="Phetsarath OT" pitchFamily="2" charset="0"/>
              </a:rPr>
              <a:t>ເມື່ອພະນັກງານ-ລັດຖະກອນຮູ້ຜົນການຕີລາຄາປະເມີນຜົນຂອງຕົນຢ່າງເປັນທາງການແລ້ວ, ຫາກຍັງມີບັນຫາທີ່ຍັງບໍ່ທັນຈະແຈ້ງ ແລະ ຂ້ອງຄາໃຈຕໍ່ຜົນການຕີລາຄາ ກໍ່ສາມາດສະເໜີຄືນດ້ວຍເຫດຜົນໄປຍັງຄະນະພັກ, ຄະນະນໍາທີ່ກ່ຽວຂ້ອງ ພາຍໃນ 30 ວັນ ຫຼັງຈາກໄດ້ຊາບຜົນການປະເມີນແລ້ວ</a:t>
            </a:r>
          </a:p>
          <a:p>
            <a:pPr marL="177800" indent="-177800" algn="just">
              <a:buFont typeface="Arial" pitchFamily="34" charset="0"/>
              <a:buChar char="•"/>
            </a:pPr>
            <a:endParaRPr lang="lo-LA" sz="1200" b="1" dirty="0" smtClean="0">
              <a:solidFill>
                <a:schemeClr val="bg2">
                  <a:lumMod val="10000"/>
                </a:schemeClr>
              </a:solidFill>
              <a:latin typeface="Phetsarath OT" pitchFamily="2" charset="0"/>
              <a:cs typeface="Phetsarath OT" pitchFamily="2" charset="0"/>
            </a:endParaRPr>
          </a:p>
          <a:p>
            <a:pPr marL="177800" indent="-177800" algn="just">
              <a:lnSpc>
                <a:spcPct val="150000"/>
              </a:lnSpc>
              <a:buFont typeface="Arial" pitchFamily="34" charset="0"/>
              <a:buChar char="•"/>
            </a:pPr>
            <a:r>
              <a:rPr lang="lo-LA" sz="2600" b="1" dirty="0" smtClean="0">
                <a:solidFill>
                  <a:schemeClr val="bg2">
                    <a:lumMod val="10000"/>
                  </a:schemeClr>
                </a:solidFill>
                <a:latin typeface="Phetsarath OT" pitchFamily="2" charset="0"/>
                <a:cs typeface="Phetsarath OT" pitchFamily="2" charset="0"/>
              </a:rPr>
              <a:t>ເມື່ອມີການສະເໜີດ້ວຍເຫດຜົນ ຄະນະພັກ, ຄະນະນໍາ ຫຼື ຄະນະຮັບຜິດຊອບວຽກງານນີ້ໂດຍກົງຕ້ອງຮີບຮ້ອນປຶກສາຫາລື ແລະ ພິຈາລະນາຕໍ່ຄຳສະເໜີດັ່ງກ່າວ, ຖ້າມີບັນຫາໃດບໍ່ຈະແຈ້ງກໍ່ໃຫ້ເຊີນຜູ້ກ່ຽວມາຊີ້ແຈງອະທິບາຍ ຫຼື ຈັດຕັ້ງໃຫ້ມີການກວດສອບລະອຽດຕື່ມ, ຫຼັງຈາກໄດ້ຜົນຂອງການກວດກາແລ້ວ ຄະນະພັກ, ຄະນະນໍາຈຶ່ງມາພິຈາລະນາ ແລະ ຕົກລົງກັນຕື່ມອີກແລ້ວຈຶ່ງແຈ້ງໃຫ້ຜູ້ກ່ຽວຊາບ</a:t>
            </a:r>
            <a:endParaRPr lang="en-US" sz="2600" b="1" dirty="0">
              <a:solidFill>
                <a:schemeClr val="bg2">
                  <a:lumMod val="10000"/>
                </a:schemeClr>
              </a:solidFill>
              <a:latin typeface="Phetsarath OT" pitchFamily="2" charset="0"/>
              <a:cs typeface="Phetsarath OT" pitchFamily="2" charset="0"/>
            </a:endParaRPr>
          </a:p>
        </p:txBody>
      </p:sp>
      <p:sp>
        <p:nvSpPr>
          <p:cNvPr id="8" name="Content Placeholder 2"/>
          <p:cNvSpPr txBox="1">
            <a:spLocks/>
          </p:cNvSpPr>
          <p:nvPr/>
        </p:nvSpPr>
        <p:spPr>
          <a:xfrm>
            <a:off x="309530" y="71414"/>
            <a:ext cx="9215502" cy="857255"/>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50000"/>
              </a:lnSpc>
              <a:spcBef>
                <a:spcPct val="20000"/>
              </a:spcBef>
              <a:spcAft>
                <a:spcPts val="0"/>
              </a:spcAft>
              <a:buClrTx/>
              <a:buSzTx/>
              <a:buFont typeface="Arial" pitchFamily="34" charset="0"/>
              <a:buNone/>
              <a:tabLst/>
              <a:defRPr/>
            </a:pPr>
            <a:r>
              <a:rPr kumimoji="0" lang="lo-LA" sz="3600" b="1" i="0" u="none" strike="noStrike" kern="1200" cap="none" spc="0" normalizeH="0" baseline="0" noProof="0" dirty="0" smtClean="0">
                <a:ln>
                  <a:noFill/>
                </a:ln>
                <a:solidFill>
                  <a:schemeClr val="accent2"/>
                </a:solidFill>
                <a:effectLst>
                  <a:outerShdw blurRad="38100" dist="38100" dir="2700000" algn="tl">
                    <a:srgbClr val="000000">
                      <a:alpha val="43137"/>
                    </a:srgbClr>
                  </a:outerShdw>
                </a:effectLst>
                <a:uLnTx/>
                <a:uFillTx/>
                <a:latin typeface="Phetsarath OT" pitchFamily="2" charset="0"/>
                <a:ea typeface="+mn-ea"/>
                <a:cs typeface="Phetsarath OT" pitchFamily="2" charset="0"/>
              </a:rPr>
              <a:t>ການລາຍງານຜົນການປະເມີນການປະຕິບັດວຽກງານ (ຕໍ່)</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524768" y="6421461"/>
            <a:ext cx="2311400" cy="365125"/>
          </a:xfrm>
        </p:spPr>
        <p:txBody>
          <a:bodyPr/>
          <a:lstStyle/>
          <a:p>
            <a:fld id="{9CBF503D-323F-46A0-A445-C8FED6F61636}" type="slidenum">
              <a:rPr lang="en-US" sz="1600" b="1" smtClean="0">
                <a:solidFill>
                  <a:schemeClr val="tx1"/>
                </a:solidFill>
                <a:latin typeface="Phetsarath OT" pitchFamily="2" charset="0"/>
                <a:cs typeface="Phetsarath OT" pitchFamily="2" charset="0"/>
              </a:rPr>
              <a:pPr/>
              <a:t>17</a:t>
            </a:fld>
            <a:endParaRPr lang="en-US" sz="1600" b="1" dirty="0">
              <a:solidFill>
                <a:schemeClr val="tx1"/>
              </a:solidFill>
              <a:latin typeface="Phetsarath OT" pitchFamily="2" charset="0"/>
              <a:cs typeface="Phetsarath OT" pitchFamily="2" charset="0"/>
            </a:endParaRPr>
          </a:p>
        </p:txBody>
      </p:sp>
      <p:pic>
        <p:nvPicPr>
          <p:cNvPr id="123906" name="Picture 2" descr="C:\Users\Soeggy\Pictures\PA\Form 1st page.jpg"/>
          <p:cNvPicPr>
            <a:picLocks noChangeAspect="1" noChangeArrowheads="1"/>
          </p:cNvPicPr>
          <p:nvPr/>
        </p:nvPicPr>
        <p:blipFill>
          <a:blip r:embed="rId2" cstate="print"/>
          <a:srcRect/>
          <a:stretch>
            <a:fillRect/>
          </a:stretch>
        </p:blipFill>
        <p:spPr bwMode="auto">
          <a:xfrm>
            <a:off x="-47660" y="1250454"/>
            <a:ext cx="3295862" cy="4248000"/>
          </a:xfrm>
          <a:prstGeom prst="rect">
            <a:avLst/>
          </a:prstGeom>
          <a:noFill/>
        </p:spPr>
      </p:pic>
      <p:pic>
        <p:nvPicPr>
          <p:cNvPr id="123907" name="Picture 3" descr="C:\Users\Soeggy\Pictures\PA\form 2nd page.jpg"/>
          <p:cNvPicPr>
            <a:picLocks noChangeAspect="1" noChangeArrowheads="1"/>
          </p:cNvPicPr>
          <p:nvPr/>
        </p:nvPicPr>
        <p:blipFill>
          <a:blip r:embed="rId3" cstate="print"/>
          <a:srcRect/>
          <a:stretch>
            <a:fillRect/>
          </a:stretch>
        </p:blipFill>
        <p:spPr bwMode="auto">
          <a:xfrm>
            <a:off x="3297927" y="1252702"/>
            <a:ext cx="3298147" cy="4248000"/>
          </a:xfrm>
          <a:prstGeom prst="rect">
            <a:avLst/>
          </a:prstGeom>
          <a:noFill/>
        </p:spPr>
      </p:pic>
      <p:pic>
        <p:nvPicPr>
          <p:cNvPr id="123910" name="Picture 6" descr="C:\Users\Soeggy\Pictures\PA\Form 3rd page.bmp"/>
          <p:cNvPicPr>
            <a:picLocks noChangeAspect="1" noChangeArrowheads="1"/>
          </p:cNvPicPr>
          <p:nvPr/>
        </p:nvPicPr>
        <p:blipFill>
          <a:blip r:embed="rId4" cstate="print"/>
          <a:srcRect/>
          <a:stretch>
            <a:fillRect/>
          </a:stretch>
        </p:blipFill>
        <p:spPr bwMode="auto">
          <a:xfrm>
            <a:off x="6664104" y="1252702"/>
            <a:ext cx="3289556" cy="4248000"/>
          </a:xfrm>
          <a:prstGeom prst="rect">
            <a:avLst/>
          </a:prstGeom>
          <a:noFill/>
        </p:spPr>
      </p:pic>
      <p:sp>
        <p:nvSpPr>
          <p:cNvPr id="11" name="Rectangle 4"/>
          <p:cNvSpPr>
            <a:spLocks noChangeArrowheads="1"/>
          </p:cNvSpPr>
          <p:nvPr/>
        </p:nvSpPr>
        <p:spPr bwMode="auto">
          <a:xfrm>
            <a:off x="95216" y="288975"/>
            <a:ext cx="9667908"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lo-LA" sz="2000" b="1" u="sng" dirty="0" smtClean="0">
                <a:latin typeface="Phetsarath OT" pitchFamily="2" charset="0"/>
                <a:ea typeface="Times New Roman" pitchFamily="18" charset="0"/>
                <a:cs typeface="Phetsarath OT" pitchFamily="2" charset="0"/>
              </a:rPr>
              <a:t>ຕົວຢ່າງ:​ </a:t>
            </a:r>
            <a:r>
              <a:rPr kumimoji="0" lang="lo-LA" sz="2000" i="0" u="sng" strike="noStrike" cap="none" normalizeH="0" baseline="0" dirty="0" smtClean="0">
                <a:ln>
                  <a:noFill/>
                </a:ln>
                <a:solidFill>
                  <a:schemeClr val="tx1"/>
                </a:solidFill>
                <a:effectLst/>
                <a:latin typeface="Phetsarath OT" pitchFamily="2" charset="0"/>
                <a:ea typeface="Times New Roman" pitchFamily="18" charset="0"/>
                <a:cs typeface="Phetsarath OT" pitchFamily="2" charset="0"/>
              </a:rPr>
              <a:t>ແບບຟອມທີ່ 2</a:t>
            </a:r>
            <a:r>
              <a:rPr kumimoji="0" lang="lo-LA" sz="2000" i="0" u="sng" strike="noStrike" cap="none" normalizeH="0" dirty="0" smtClean="0">
                <a:ln>
                  <a:noFill/>
                </a:ln>
                <a:solidFill>
                  <a:schemeClr val="tx1"/>
                </a:solidFill>
                <a:effectLst/>
                <a:latin typeface="Phetsarath OT" pitchFamily="2" charset="0"/>
                <a:ea typeface="Times New Roman" pitchFamily="18" charset="0"/>
                <a:cs typeface="Phetsarath OT" pitchFamily="2" charset="0"/>
              </a:rPr>
              <a:t> ສໍາລັບສັງລວມ ແລະ </a:t>
            </a:r>
            <a:r>
              <a:rPr lang="lo-LA" sz="2000" u="sng" dirty="0" smtClean="0">
                <a:latin typeface="Phetsarath OT" pitchFamily="2" charset="0"/>
                <a:ea typeface="Times New Roman" pitchFamily="18" charset="0"/>
                <a:cs typeface="Phetsarath OT" pitchFamily="2" charset="0"/>
              </a:rPr>
              <a:t>ຮອງຮັບ</a:t>
            </a:r>
            <a:r>
              <a:rPr kumimoji="0" lang="lo-LA" sz="2000" i="0" u="sng" strike="noStrike" cap="none" normalizeH="0" dirty="0" smtClean="0">
                <a:ln>
                  <a:noFill/>
                </a:ln>
                <a:solidFill>
                  <a:schemeClr val="tx1"/>
                </a:solidFill>
                <a:effectLst/>
                <a:latin typeface="Phetsarath OT" pitchFamily="2" charset="0"/>
                <a:ea typeface="Times New Roman" pitchFamily="18" charset="0"/>
                <a:cs typeface="Phetsarath OT" pitchFamily="2" charset="0"/>
              </a:rPr>
              <a:t>ຜົນການປະເມີນການປະຕິບັດວຽກງານ</a:t>
            </a:r>
            <a:endParaRPr kumimoji="0" lang="lo-LA" sz="2000" i="0" u="sng"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o-LA" sz="1600" dirty="0" smtClean="0">
                <a:latin typeface="Phetsarath OT" pitchFamily="2" charset="0"/>
                <a:ea typeface="Times New Roman" pitchFamily="18" charset="0"/>
                <a:cs typeface="Phetsarath OT" pitchFamily="2" charset="0"/>
              </a:rPr>
              <a:t>ນຳໃຊ້ແບບຟອມ 6 ເພື່ອບັນທຶກ ແລະ ຄຸ້ມຄອງຜົນການປະຕິບັດວຽກງານຂອງພະນັກງານ-ລັດຖະກອນ</a:t>
            </a:r>
            <a:r>
              <a:rPr lang="en-US" sz="1600" dirty="0" smtClean="0">
                <a:latin typeface="Arial" pitchFamily="34" charset="0"/>
                <a:cs typeface="Arial" pitchFamily="34" charset="0"/>
              </a:rPr>
              <a:t/>
            </a:r>
            <a:br>
              <a:rPr lang="en-US" sz="1600" dirty="0" smtClean="0">
                <a:latin typeface="Arial" pitchFamily="34" charset="0"/>
                <a:cs typeface="Arial" pitchFamily="34" charset="0"/>
              </a:rPr>
            </a:br>
            <a:r>
              <a:rPr lang="lo-LA" sz="1600" b="1" dirty="0" smtClean="0">
                <a:latin typeface="Phetsarath OT" pitchFamily="2" charset="0"/>
                <a:ea typeface="Times New Roman" pitchFamily="18" charset="0"/>
                <a:cs typeface="Phetsarath OT" pitchFamily="2" charset="0"/>
              </a:rPr>
              <a:t>ຕົວຢ່າງ: ແບບຟອມ 6.2</a:t>
            </a:r>
            <a:r>
              <a:rPr lang="lo-LA" sz="1600" dirty="0" smtClean="0">
                <a:latin typeface="Phetsarath OT" pitchFamily="2" charset="0"/>
                <a:ea typeface="Times New Roman" pitchFamily="18" charset="0"/>
                <a:cs typeface="Phetsarath OT" pitchFamily="2" charset="0"/>
              </a:rPr>
              <a:t> ສຳລັບການບັນທຶກຜົນການປະເມີນຜົນການປະຕິບັດງານຂອງລັດຖະກອນ</a:t>
            </a:r>
            <a:endParaRPr lang="en-US" sz="1600" dirty="0"/>
          </a:p>
        </p:txBody>
      </p:sp>
      <p:sp>
        <p:nvSpPr>
          <p:cNvPr id="4" name="Slide Number Placeholder 3"/>
          <p:cNvSpPr>
            <a:spLocks noGrp="1"/>
          </p:cNvSpPr>
          <p:nvPr>
            <p:ph type="sldNum" sz="quarter" idx="12"/>
          </p:nvPr>
        </p:nvSpPr>
        <p:spPr/>
        <p:txBody>
          <a:bodyPr/>
          <a:lstStyle/>
          <a:p>
            <a:fld id="{9CBF503D-323F-46A0-A445-C8FED6F61636}" type="slidenum">
              <a:rPr lang="en-US" smtClean="0"/>
              <a:pPr/>
              <a:t>18</a:t>
            </a:fld>
            <a:endParaRPr lang="en-US"/>
          </a:p>
        </p:txBody>
      </p:sp>
      <p:pic>
        <p:nvPicPr>
          <p:cNvPr id="5" name="Content Placeholder 4" descr="C:\Users\Soeggy\Pictures\PA result managing table.JPG"/>
          <p:cNvPicPr>
            <a:picLocks noGrp="1"/>
          </p:cNvPicPr>
          <p:nvPr>
            <p:ph idx="1"/>
          </p:nvPr>
        </p:nvPicPr>
        <p:blipFill>
          <a:blip r:embed="rId2" cstate="print"/>
          <a:srcRect/>
          <a:stretch>
            <a:fillRect/>
          </a:stretch>
        </p:blipFill>
        <p:spPr bwMode="auto">
          <a:xfrm>
            <a:off x="495300" y="1295400"/>
            <a:ext cx="8915400" cy="5029199"/>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2" descr="C:\Users\Soeggy\Pictures\PA\documentation.jpg"/>
          <p:cNvPicPr>
            <a:picLocks noChangeAspect="1" noChangeArrowheads="1"/>
          </p:cNvPicPr>
          <p:nvPr/>
        </p:nvPicPr>
        <p:blipFill>
          <a:blip r:embed="rId2"/>
          <a:srcRect/>
          <a:stretch>
            <a:fillRect/>
          </a:stretch>
        </p:blipFill>
        <p:spPr bwMode="auto">
          <a:xfrm>
            <a:off x="6821118" y="2212853"/>
            <a:ext cx="2989666" cy="4502295"/>
          </a:xfrm>
          <a:prstGeom prst="rect">
            <a:avLst/>
          </a:prstGeom>
          <a:noFill/>
        </p:spPr>
      </p:pic>
      <p:sp>
        <p:nvSpPr>
          <p:cNvPr id="4" name="Slide Number Placeholder 3"/>
          <p:cNvSpPr>
            <a:spLocks noGrp="1"/>
          </p:cNvSpPr>
          <p:nvPr>
            <p:ph type="sldNum" sz="quarter" idx="12"/>
          </p:nvPr>
        </p:nvSpPr>
        <p:spPr>
          <a:xfrm>
            <a:off x="7524768" y="6421461"/>
            <a:ext cx="2311400" cy="365125"/>
          </a:xfrm>
        </p:spPr>
        <p:txBody>
          <a:bodyPr/>
          <a:lstStyle/>
          <a:p>
            <a:fld id="{9CBF503D-323F-46A0-A445-C8FED6F61636}" type="slidenum">
              <a:rPr lang="en-US" sz="1600" b="1" smtClean="0">
                <a:solidFill>
                  <a:schemeClr val="tx1"/>
                </a:solidFill>
                <a:latin typeface="Phetsarath OT" pitchFamily="2" charset="0"/>
                <a:cs typeface="Phetsarath OT" pitchFamily="2" charset="0"/>
              </a:rPr>
              <a:pPr/>
              <a:t>19</a:t>
            </a:fld>
            <a:endParaRPr lang="en-US" sz="1600" b="1" dirty="0">
              <a:solidFill>
                <a:schemeClr val="tx1"/>
              </a:solidFill>
              <a:latin typeface="Phetsarath OT" pitchFamily="2" charset="0"/>
              <a:cs typeface="Phetsarath OT" pitchFamily="2" charset="0"/>
            </a:endParaRPr>
          </a:p>
        </p:txBody>
      </p:sp>
      <p:sp>
        <p:nvSpPr>
          <p:cNvPr id="7" name="Rectangle 6"/>
          <p:cNvSpPr/>
          <p:nvPr/>
        </p:nvSpPr>
        <p:spPr>
          <a:xfrm>
            <a:off x="166654" y="928670"/>
            <a:ext cx="9572692" cy="2031325"/>
          </a:xfrm>
          <a:prstGeom prst="rect">
            <a:avLst/>
          </a:prstGeom>
        </p:spPr>
        <p:txBody>
          <a:bodyPr wrap="square">
            <a:spAutoFit/>
          </a:bodyPr>
          <a:lstStyle/>
          <a:p>
            <a:pPr algn="just">
              <a:lnSpc>
                <a:spcPct val="150000"/>
              </a:lnSpc>
            </a:pPr>
            <a:r>
              <a:rPr lang="lo-LA" sz="2800" dirty="0" smtClean="0">
                <a:latin typeface="Phetsarath OT" pitchFamily="2" charset="0"/>
                <a:cs typeface="Phetsarath OT" pitchFamily="2" charset="0"/>
              </a:rPr>
              <a:t>ການບັນທຶກ ແລະ ຄຸ້ມຄອງກ່ຽວກັບຜົນການປະຕິບັດວຽກງານຂອງລັດຖະກອນແຕ່ລະຄົນໃນໄລຍະຜ່ານມາຢ່າງເປັນລະບົບ ໂດຍມີທັງລະບົບທີ່ເປັນເອກະສານ ແລະ ເປັນລະບົບຢູ່ໃນຄອມພິວເຕີ້.</a:t>
            </a:r>
          </a:p>
        </p:txBody>
      </p:sp>
      <p:sp>
        <p:nvSpPr>
          <p:cNvPr id="8" name="Content Placeholder 2"/>
          <p:cNvSpPr txBox="1">
            <a:spLocks/>
          </p:cNvSpPr>
          <p:nvPr/>
        </p:nvSpPr>
        <p:spPr>
          <a:xfrm>
            <a:off x="166654" y="142852"/>
            <a:ext cx="9596470" cy="857255"/>
          </a:xfrm>
          <a:prstGeom prst="roundRect">
            <a:avLst/>
          </a:prstGeom>
          <a:solidFill>
            <a:schemeClr val="accent3">
              <a:lumMod val="20000"/>
              <a:lumOff val="80000"/>
            </a:schemeClr>
          </a:solidFill>
          <a:ln w="28575">
            <a:solidFill>
              <a:schemeClr val="accent6">
                <a:lumMod val="50000"/>
              </a:schemeClr>
            </a:solidFill>
          </a:ln>
        </p:spPr>
        <p:txBody>
          <a:bodyPr vert="horz" lIns="91440" tIns="45720" rIns="91440" bIns="45720" rtlCol="0" anchor="ctr">
            <a:noAutofit/>
          </a:bodyPr>
          <a:lstStyle/>
          <a:p>
            <a:pPr lvl="0"/>
            <a:r>
              <a:rPr lang="lo-LA" sz="3300" b="1" dirty="0" smtClean="0">
                <a:solidFill>
                  <a:schemeClr val="accent2"/>
                </a:solidFill>
                <a:effectLst>
                  <a:outerShdw blurRad="38100" dist="38100" dir="2700000" algn="tl">
                    <a:srgbClr val="000000">
                      <a:alpha val="43137"/>
                    </a:srgbClr>
                  </a:outerShdw>
                </a:effectLst>
                <a:latin typeface="Phetsarath OT" pitchFamily="2" charset="0"/>
                <a:cs typeface="Phetsarath OT" pitchFamily="2" charset="0"/>
              </a:rPr>
              <a:t>ການຄຸ້ມຄອງຜົນການປະຕິບັດວຽກງານຂອງພະນັກງານ-ລັດຖະກອນ</a:t>
            </a:r>
            <a:endParaRPr lang="en-US" sz="3300" b="1" dirty="0">
              <a:solidFill>
                <a:schemeClr val="accent2"/>
              </a:solidFill>
              <a:effectLst>
                <a:outerShdw blurRad="38100" dist="38100" dir="2700000" algn="tl">
                  <a:srgbClr val="000000">
                    <a:alpha val="43137"/>
                  </a:srgbClr>
                </a:outerShdw>
              </a:effectLst>
              <a:latin typeface="Phetsarath OT" pitchFamily="2" charset="0"/>
              <a:cs typeface="Phetsarath OT" pitchFamily="2" charset="0"/>
            </a:endParaRPr>
          </a:p>
        </p:txBody>
      </p:sp>
      <p:sp>
        <p:nvSpPr>
          <p:cNvPr id="5" name="Rectangle 4"/>
          <p:cNvSpPr/>
          <p:nvPr/>
        </p:nvSpPr>
        <p:spPr>
          <a:xfrm>
            <a:off x="238092" y="3193366"/>
            <a:ext cx="6731132" cy="3046988"/>
          </a:xfrm>
          <a:prstGeom prst="rect">
            <a:avLst/>
          </a:prstGeom>
        </p:spPr>
        <p:txBody>
          <a:bodyPr wrap="square">
            <a:spAutoFit/>
          </a:bodyPr>
          <a:lstStyle/>
          <a:p>
            <a:pPr marL="355600" indent="-355600" algn="just">
              <a:lnSpc>
                <a:spcPct val="150000"/>
              </a:lnSpc>
              <a:buFont typeface="Wingdings" pitchFamily="2" charset="2"/>
              <a:buChar char="Ø"/>
            </a:pPr>
            <a:r>
              <a:rPr lang="lo-LA" sz="2600" b="1" dirty="0" smtClean="0">
                <a:latin typeface="Phetsarath OT" pitchFamily="2" charset="0"/>
                <a:cs typeface="Phetsarath OT" pitchFamily="2" charset="0"/>
              </a:rPr>
              <a:t>ເອກະສານສັງລວມຜົນການປະເມີນຕ້ອງນໍາສົ່ງກົມຈັດຕັ້ງແລະພະນັກງານ ລາຍລະອຽດດັ່ງນີ້:</a:t>
            </a:r>
          </a:p>
          <a:p>
            <a:pPr marL="355600" indent="-355600" algn="just">
              <a:lnSpc>
                <a:spcPct val="150000"/>
              </a:lnSpc>
            </a:pPr>
            <a:r>
              <a:rPr lang="lo-LA" sz="2600" b="1" dirty="0" smtClean="0">
                <a:latin typeface="Phetsarath OT" pitchFamily="2" charset="0"/>
                <a:cs typeface="Phetsarath OT" pitchFamily="2" charset="0"/>
              </a:rPr>
              <a:t>	1. </a:t>
            </a:r>
            <a:r>
              <a:rPr lang="lo-LA" sz="2400" b="1" dirty="0" smtClean="0">
                <a:latin typeface="Phetsarath OT" pitchFamily="2" charset="0"/>
                <a:cs typeface="Phetsarath OT" pitchFamily="2" charset="0"/>
                <a:hlinkClick r:id="rId3" action="ppaction://hlinkfile"/>
              </a:rPr>
              <a:t>ໃບປະເມີນຂອງບຸກຄົນ ແມ່ນນໍາສົ່ງເປັນ</a:t>
            </a:r>
            <a:r>
              <a:rPr lang="en-US" sz="2400" b="1" dirty="0" smtClean="0">
                <a:latin typeface="Phetsarath OT" pitchFamily="2" charset="0"/>
                <a:cs typeface="Phetsarath OT" pitchFamily="2" charset="0"/>
                <a:hlinkClick r:id="rId3" action="ppaction://hlinkfile"/>
              </a:rPr>
              <a:t> </a:t>
            </a:r>
            <a:r>
              <a:rPr lang="en-US" sz="2400" b="1" dirty="0" err="1" smtClean="0">
                <a:latin typeface="Times New Roman" pitchFamily="18" charset="0"/>
                <a:cs typeface="Times New Roman" pitchFamily="18" charset="0"/>
                <a:hlinkClick r:id="rId3" action="ppaction://hlinkfile"/>
              </a:rPr>
              <a:t>Solf</a:t>
            </a:r>
            <a:r>
              <a:rPr lang="en-US" sz="2400" b="1" dirty="0" smtClean="0">
                <a:latin typeface="Times New Roman" pitchFamily="18" charset="0"/>
                <a:cs typeface="Times New Roman" pitchFamily="18" charset="0"/>
                <a:hlinkClick r:id="rId3" action="ppaction://hlinkfile"/>
              </a:rPr>
              <a:t> file</a:t>
            </a:r>
            <a:r>
              <a:rPr lang="lo-LA" sz="2400" b="1" dirty="0" smtClean="0">
                <a:latin typeface="Times New Roman" pitchFamily="18" charset="0"/>
                <a:cs typeface="Phetsarath OT" pitchFamily="2" charset="0"/>
                <a:hlinkClick r:id="rId3" action="ppaction://hlinkfile"/>
              </a:rPr>
              <a:t> </a:t>
            </a:r>
            <a:r>
              <a:rPr lang="en-US" sz="2400" b="1" dirty="0" smtClean="0">
                <a:latin typeface="Times New Roman" pitchFamily="18" charset="0"/>
                <a:cs typeface="Times New Roman" pitchFamily="18" charset="0"/>
                <a:hlinkClick r:id="rId3" action="ppaction://hlinkfile"/>
              </a:rPr>
              <a:t>PDF</a:t>
            </a:r>
            <a:r>
              <a:rPr lang="lo-LA" sz="2400" b="1" dirty="0" smtClean="0">
                <a:latin typeface="Times New Roman" pitchFamily="18" charset="0"/>
                <a:cs typeface="Phetsarath OT" pitchFamily="2" charset="0"/>
                <a:hlinkClick r:id="rId3" action="ppaction://hlinkfile"/>
              </a:rPr>
              <a:t>;</a:t>
            </a:r>
            <a:endParaRPr lang="lo-LA" sz="2600" b="1" dirty="0" smtClean="0">
              <a:latin typeface="Times New Roman" pitchFamily="18" charset="0"/>
              <a:cs typeface="Phetsarath OT" pitchFamily="2" charset="0"/>
            </a:endParaRPr>
          </a:p>
          <a:p>
            <a:pPr marL="355600" indent="-355600" algn="just">
              <a:lnSpc>
                <a:spcPct val="150000"/>
              </a:lnSpc>
            </a:pPr>
            <a:r>
              <a:rPr lang="lo-LA" sz="2600" b="1" dirty="0" smtClean="0">
                <a:latin typeface="Phetsarath OT" pitchFamily="2" charset="0"/>
                <a:cs typeface="Phetsarath OT" pitchFamily="2" charset="0"/>
              </a:rPr>
              <a:t>	2. </a:t>
            </a:r>
            <a:r>
              <a:rPr lang="lo-LA" sz="2400" b="1" dirty="0" smtClean="0">
                <a:latin typeface="Phetsarath OT" pitchFamily="2" charset="0"/>
                <a:cs typeface="Phetsarath OT" pitchFamily="2" charset="0"/>
                <a:hlinkClick r:id="rId4" action="ppaction://hlinkfile"/>
              </a:rPr>
              <a:t>ແບບຟອມ 5.1, 5.2, 5.3 </a:t>
            </a:r>
            <a:r>
              <a:rPr lang="lo-LA" sz="2400" b="1" dirty="0" smtClean="0">
                <a:latin typeface="Phetsarath OT" pitchFamily="2" charset="0"/>
                <a:cs typeface="Phetsarath OT" pitchFamily="2" charset="0"/>
              </a:rPr>
              <a:t>ແລະ </a:t>
            </a:r>
            <a:r>
              <a:rPr lang="lo-LA" sz="2400" b="1" dirty="0" smtClean="0">
                <a:latin typeface="Phetsarath OT" pitchFamily="2" charset="0"/>
                <a:cs typeface="Phetsarath OT" pitchFamily="2" charset="0"/>
                <a:hlinkClick r:id="rId4" action="ppaction://hlinkfile"/>
              </a:rPr>
              <a:t>ແບບຟອມ 6.1, 6.2, 6.3</a:t>
            </a:r>
            <a:r>
              <a:rPr lang="lo-LA" sz="2400" b="1" dirty="0" smtClean="0">
                <a:latin typeface="Phetsarath OT" pitchFamily="2" charset="0"/>
                <a:cs typeface="Phetsarath OT" pitchFamily="2" charset="0"/>
              </a:rPr>
              <a:t> ແມ່ນນໍາສົ່ງເປັນເອກະສານ ພ້ອມດ້ວຍ </a:t>
            </a:r>
            <a:r>
              <a:rPr lang="en-US" sz="2400" b="1" dirty="0" err="1" smtClean="0">
                <a:latin typeface="Times New Roman" pitchFamily="18" charset="0"/>
                <a:cs typeface="Times New Roman" pitchFamily="18" charset="0"/>
              </a:rPr>
              <a:t>Solf</a:t>
            </a:r>
            <a:r>
              <a:rPr lang="en-US" sz="2400" b="1" dirty="0" smtClean="0">
                <a:latin typeface="Times New Roman" pitchFamily="18" charset="0"/>
                <a:cs typeface="Times New Roman" pitchFamily="18" charset="0"/>
              </a:rPr>
              <a:t> file</a:t>
            </a:r>
            <a:r>
              <a:rPr lang="lo-LA" sz="2400" b="1" dirty="0" smtClean="0">
                <a:latin typeface="Times New Roman" pitchFamily="18" charset="0"/>
                <a:cs typeface="Phetsarath OT" pitchFamily="2" charset="0"/>
              </a:rPr>
              <a:t>. </a:t>
            </a:r>
            <a:endParaRPr lang="lo-LA" sz="2600" b="1" dirty="0" smtClean="0">
              <a:latin typeface="Times New Roman" pitchFamily="18" charset="0"/>
              <a:cs typeface="Phetsarath OT" pitchFamily="2" charset="0"/>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968" y="285728"/>
            <a:ext cx="9072626" cy="868346"/>
          </a:xfrm>
          <a:prstGeom prst="roundRect">
            <a:avLst/>
          </a:prstGeom>
          <a:solidFill>
            <a:schemeClr val="accent3">
              <a:lumMod val="20000"/>
              <a:lumOff val="80000"/>
            </a:schemeClr>
          </a:solidFill>
          <a:ln w="28575">
            <a:solidFill>
              <a:schemeClr val="accent6">
                <a:lumMod val="75000"/>
              </a:schemeClr>
            </a:solidFill>
          </a:ln>
        </p:spPr>
        <p:txBody>
          <a:bodyPr/>
          <a:lstStyle/>
          <a:p>
            <a:r>
              <a:rPr lang="lo-LA" b="1" dirty="0" smtClean="0">
                <a:solidFill>
                  <a:schemeClr val="accent2"/>
                </a:solidFill>
                <a:effectLst>
                  <a:outerShdw blurRad="38100" dist="38100" dir="2700000" algn="tl">
                    <a:srgbClr val="000000">
                      <a:alpha val="43137"/>
                    </a:srgbClr>
                  </a:outerShdw>
                </a:effectLst>
                <a:latin typeface="Phetsarath OT" pitchFamily="2" charset="0"/>
                <a:cs typeface="Phetsarath OT" pitchFamily="2" charset="0"/>
              </a:rPr>
              <a:t>ການກະກຽມກ່ອນການປະເມີນຜົນ</a:t>
            </a:r>
            <a:endParaRPr lang="en-US" b="1" dirty="0">
              <a:solidFill>
                <a:schemeClr val="accent2"/>
              </a:solidFill>
              <a:effectLst>
                <a:outerShdw blurRad="38100" dist="38100" dir="2700000" algn="tl">
                  <a:srgbClr val="000000">
                    <a:alpha val="43137"/>
                  </a:srgbClr>
                </a:outerShdw>
              </a:effectLst>
              <a:latin typeface="Phetsarath OT" pitchFamily="2" charset="0"/>
              <a:cs typeface="Phetsarath OT" pitchFamily="2" charset="0"/>
            </a:endParaRPr>
          </a:p>
        </p:txBody>
      </p:sp>
      <p:sp>
        <p:nvSpPr>
          <p:cNvPr id="3" name="Content Placeholder 2"/>
          <p:cNvSpPr>
            <a:spLocks noGrp="1"/>
          </p:cNvSpPr>
          <p:nvPr>
            <p:ph idx="1"/>
          </p:nvPr>
        </p:nvSpPr>
        <p:spPr>
          <a:xfrm>
            <a:off x="495300" y="1285860"/>
            <a:ext cx="8915400" cy="5500726"/>
          </a:xfrm>
        </p:spPr>
        <p:txBody>
          <a:bodyPr>
            <a:normAutofit/>
          </a:bodyPr>
          <a:lstStyle/>
          <a:p>
            <a:pPr>
              <a:lnSpc>
                <a:spcPct val="150000"/>
              </a:lnSpc>
            </a:pPr>
            <a:r>
              <a:rPr lang="lo-LA" sz="2400" b="1" dirty="0" smtClean="0">
                <a:latin typeface="Phetsarath OT" pitchFamily="2" charset="0"/>
                <a:cs typeface="Phetsarath OT" pitchFamily="2" charset="0"/>
              </a:rPr>
              <a:t>ແຕ່ງຕັ້ງຄະນະຮັບຜິດຊອບວຽກງານປະເມີນຜົນ</a:t>
            </a:r>
          </a:p>
          <a:p>
            <a:pPr>
              <a:lnSpc>
                <a:spcPct val="150000"/>
              </a:lnSpc>
            </a:pPr>
            <a:r>
              <a:rPr lang="lo-LA" sz="2400" b="1" dirty="0" smtClean="0">
                <a:latin typeface="Phetsarath OT" pitchFamily="2" charset="0"/>
                <a:cs typeface="Phetsarath OT" pitchFamily="2" charset="0"/>
                <a:hlinkClick r:id="rId2" action="ppaction://hlinkfile"/>
              </a:rPr>
              <a:t>ຈັດການເຜີຍແຜ່ ເຊື່ອມຊຶມບັນດາເອກະສານຕ່າງໆກ່ຽວກັບວຽກງານປະເມີນຜົນ ພ້ອມກັບແນະນຳວິທີການ ແລະ ຂັ້ນຕອນຕ່າງໆຂອງການປະເມີນໃຫ້ພະນັກງານ-ລັດຖະກອນ ພາຍໃນກົມກອງຢ່າງລະອຽດ</a:t>
            </a:r>
            <a:endParaRPr lang="lo-LA" sz="2400" b="1" dirty="0" smtClean="0">
              <a:latin typeface="Phetsarath OT" pitchFamily="2" charset="0"/>
              <a:cs typeface="Phetsarath OT" pitchFamily="2" charset="0"/>
            </a:endParaRPr>
          </a:p>
          <a:p>
            <a:pPr>
              <a:lnSpc>
                <a:spcPct val="150000"/>
              </a:lnSpc>
            </a:pPr>
            <a:r>
              <a:rPr lang="lo-LA" sz="2400" b="1" dirty="0" smtClean="0">
                <a:latin typeface="Phetsarath OT" pitchFamily="2" charset="0"/>
                <a:cs typeface="Phetsarath OT" pitchFamily="2" charset="0"/>
                <a:hlinkClick r:id="rId3" action="ppaction://hlinkfile"/>
              </a:rPr>
              <a:t>ຄະນະຮັບຜິດຊອບວຽກງານປະເມີນຜົນກະກຽມບັນດາເຄື່ອງມືທີ່ຈະນຳໃຊ້ໃນການປະເມີນຜົນ (ແບບຟອມ, ຕາຕະລາງຕ່າງໆ ແລະ ອຸປະກອນອື່ນທີ່ຈຳເປັນ.... )</a:t>
            </a:r>
            <a:endParaRPr lang="lo-LA" sz="2400" b="1" dirty="0" smtClean="0">
              <a:latin typeface="Phetsarath OT" pitchFamily="2" charset="0"/>
              <a:cs typeface="Phetsarath OT" pitchFamily="2" charset="0"/>
            </a:endParaRPr>
          </a:p>
          <a:p>
            <a:pPr>
              <a:lnSpc>
                <a:spcPct val="150000"/>
              </a:lnSpc>
            </a:pPr>
            <a:r>
              <a:rPr lang="lo-LA" sz="2400" b="1" dirty="0" smtClean="0">
                <a:latin typeface="Phetsarath OT" pitchFamily="2" charset="0"/>
                <a:cs typeface="Phetsarath OT" pitchFamily="2" charset="0"/>
              </a:rPr>
              <a:t>ຄະນະຮັບຜິດຊອບວຽກງານປະເມີນຜົນກະກຽມເອກະສານທີ່ເປັນບ່ອນອີງໃນການປະເມີນ </a:t>
            </a:r>
            <a:r>
              <a:rPr lang="lo-LA" sz="2400" i="1" dirty="0" smtClean="0">
                <a:latin typeface="Phetsarath OT" pitchFamily="2" charset="0"/>
                <a:cs typeface="Phetsarath OT" pitchFamily="2" charset="0"/>
              </a:rPr>
              <a:t>(ແຜນການເຄື່ອນໄຫວວຽກງານປະຈຳປີຂອງກົມກອງ, ແບບຟອມຕຳແໜ່ງງານຂອງພະນັກງານແຕ່ລະທ່ານ)</a:t>
            </a:r>
          </a:p>
        </p:txBody>
      </p:sp>
      <p:sp>
        <p:nvSpPr>
          <p:cNvPr id="4" name="Slide Number Placeholder 3"/>
          <p:cNvSpPr>
            <a:spLocks noGrp="1"/>
          </p:cNvSpPr>
          <p:nvPr>
            <p:ph type="sldNum" sz="quarter" idx="12"/>
          </p:nvPr>
        </p:nvSpPr>
        <p:spPr>
          <a:xfrm>
            <a:off x="7524768" y="6421461"/>
            <a:ext cx="2311400" cy="365125"/>
          </a:xfrm>
        </p:spPr>
        <p:txBody>
          <a:bodyPr/>
          <a:lstStyle/>
          <a:p>
            <a:fld id="{9CBF503D-323F-46A0-A445-C8FED6F61636}" type="slidenum">
              <a:rPr lang="en-US" sz="1600" b="1" smtClean="0">
                <a:solidFill>
                  <a:schemeClr val="tx1"/>
                </a:solidFill>
                <a:latin typeface="Phetsarath OT" pitchFamily="2" charset="0"/>
                <a:cs typeface="Phetsarath OT" pitchFamily="2" charset="0"/>
              </a:rPr>
              <a:pPr/>
              <a:t>2</a:t>
            </a:fld>
            <a:endParaRPr lang="en-US" sz="1600" b="1" dirty="0">
              <a:solidFill>
                <a:schemeClr val="tx1"/>
              </a:solidFill>
              <a:latin typeface="Phetsarath OT" pitchFamily="2" charset="0"/>
              <a:cs typeface="Phetsarath OT" pitchFamily="2" charset="0"/>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descr="C:\Users\Soeggy\Pictures\PA\computer.png"/>
          <p:cNvPicPr>
            <a:picLocks noChangeAspect="1" noChangeArrowheads="1"/>
          </p:cNvPicPr>
          <p:nvPr/>
        </p:nvPicPr>
        <p:blipFill>
          <a:blip r:embed="rId2"/>
          <a:srcRect/>
          <a:stretch>
            <a:fillRect/>
          </a:stretch>
        </p:blipFill>
        <p:spPr bwMode="auto">
          <a:xfrm>
            <a:off x="309530" y="1142984"/>
            <a:ext cx="4714908" cy="4572032"/>
          </a:xfrm>
          <a:prstGeom prst="rect">
            <a:avLst/>
          </a:prstGeom>
          <a:noFill/>
        </p:spPr>
      </p:pic>
      <p:sp>
        <p:nvSpPr>
          <p:cNvPr id="4" name="Slide Number Placeholder 3"/>
          <p:cNvSpPr>
            <a:spLocks noGrp="1"/>
          </p:cNvSpPr>
          <p:nvPr>
            <p:ph type="sldNum" sz="quarter" idx="12"/>
          </p:nvPr>
        </p:nvSpPr>
        <p:spPr>
          <a:xfrm>
            <a:off x="7524768" y="6421461"/>
            <a:ext cx="2311400" cy="365125"/>
          </a:xfrm>
        </p:spPr>
        <p:txBody>
          <a:bodyPr/>
          <a:lstStyle/>
          <a:p>
            <a:fld id="{9CBF503D-323F-46A0-A445-C8FED6F61636}" type="slidenum">
              <a:rPr lang="en-US" sz="1600" b="1" smtClean="0">
                <a:solidFill>
                  <a:schemeClr val="tx1"/>
                </a:solidFill>
                <a:latin typeface="Phetsarath OT" pitchFamily="2" charset="0"/>
                <a:cs typeface="Phetsarath OT" pitchFamily="2" charset="0"/>
              </a:rPr>
              <a:pPr/>
              <a:t>20</a:t>
            </a:fld>
            <a:endParaRPr lang="en-US" sz="1600" b="1" dirty="0">
              <a:solidFill>
                <a:schemeClr val="tx1"/>
              </a:solidFill>
              <a:latin typeface="Phetsarath OT" pitchFamily="2" charset="0"/>
              <a:cs typeface="Phetsarath OT" pitchFamily="2" charset="0"/>
            </a:endParaRPr>
          </a:p>
        </p:txBody>
      </p:sp>
      <p:sp>
        <p:nvSpPr>
          <p:cNvPr id="7" name="Rectangle 6"/>
          <p:cNvSpPr/>
          <p:nvPr/>
        </p:nvSpPr>
        <p:spPr>
          <a:xfrm>
            <a:off x="4953000" y="1142984"/>
            <a:ext cx="4857784" cy="4293483"/>
          </a:xfrm>
          <a:prstGeom prst="rect">
            <a:avLst/>
          </a:prstGeom>
        </p:spPr>
        <p:txBody>
          <a:bodyPr wrap="square">
            <a:spAutoFit/>
          </a:bodyPr>
          <a:lstStyle/>
          <a:p>
            <a:pPr marL="361950" indent="-361950" algn="just">
              <a:lnSpc>
                <a:spcPct val="150000"/>
              </a:lnSpc>
              <a:buFont typeface="Wingdings" pitchFamily="2" charset="2"/>
              <a:buChar char="Ø"/>
            </a:pPr>
            <a:r>
              <a:rPr lang="lo-LA" sz="2600" b="1" dirty="0" smtClean="0">
                <a:latin typeface="Phetsarath OT" pitchFamily="2" charset="0"/>
                <a:cs typeface="Phetsarath OT" pitchFamily="2" charset="0"/>
              </a:rPr>
              <a:t>ຂໍ້ມູນທາງດ້ານສະຖິຕິກ່ຽວກັບການປະເມີນຜົນແມ່ນຈະມີການຄຸ້ມຄອງເປັນລະບົບຢູໃນຄອມພິວເຕີ້ໂດຍກົມກອງຈະເປັນຜູ້ດຳເນີນການເກັບກຳຄຸ້ມຄອງເພື່ອຕິດຕາມຜົນການປະເມີນຂອງພະນັກງານ-ລັດຖະກອນແຕ່ລະຄົນໃນແຕ່ລະປີ ເຊິ່ງມີລາຍລະອຽດດັ່ງນີ້:</a:t>
            </a:r>
            <a:endParaRPr lang="en-US" sz="2600" b="1" dirty="0">
              <a:latin typeface="Phetsarath OT" pitchFamily="2" charset="0"/>
              <a:cs typeface="Phetsarath OT" pitchFamily="2" charset="0"/>
            </a:endParaRPr>
          </a:p>
        </p:txBody>
      </p:sp>
      <p:sp>
        <p:nvSpPr>
          <p:cNvPr id="8" name="Content Placeholder 2"/>
          <p:cNvSpPr txBox="1">
            <a:spLocks/>
          </p:cNvSpPr>
          <p:nvPr/>
        </p:nvSpPr>
        <p:spPr>
          <a:xfrm>
            <a:off x="166654" y="142852"/>
            <a:ext cx="9596470" cy="714379"/>
          </a:xfrm>
          <a:prstGeom prst="roundRect">
            <a:avLst/>
          </a:prstGeom>
          <a:solidFill>
            <a:schemeClr val="accent3">
              <a:lumMod val="20000"/>
              <a:lumOff val="80000"/>
            </a:schemeClr>
          </a:solidFill>
          <a:ln w="28575">
            <a:solidFill>
              <a:schemeClr val="tx1"/>
            </a:solidFill>
          </a:ln>
        </p:spPr>
        <p:txBody>
          <a:bodyPr vert="horz" lIns="91440" tIns="45720" rIns="91440" bIns="45720" rtlCol="0" anchor="ctr">
            <a:noAutofit/>
          </a:bodyPr>
          <a:lstStyle/>
          <a:p>
            <a:pPr lvl="0"/>
            <a:r>
              <a:rPr lang="lo-LA" sz="3300" b="1" dirty="0" smtClean="0">
                <a:solidFill>
                  <a:schemeClr val="accent2"/>
                </a:solidFill>
                <a:effectLst>
                  <a:outerShdw blurRad="38100" dist="38100" dir="2700000" algn="tl">
                    <a:srgbClr val="000000">
                      <a:alpha val="43137"/>
                    </a:srgbClr>
                  </a:outerShdw>
                </a:effectLst>
                <a:latin typeface="Phetsarath OT" pitchFamily="2" charset="0"/>
                <a:cs typeface="Phetsarath OT" pitchFamily="2" charset="0"/>
              </a:rPr>
              <a:t>ການຄຸ້ມຄອງຜົນການປະຕິບັດວຽກງານຂອງພະນັກງານ-ລັດຖະກອນ</a:t>
            </a:r>
            <a:endParaRPr lang="en-US" sz="3300" b="1" dirty="0">
              <a:solidFill>
                <a:schemeClr val="accent2"/>
              </a:solidFill>
              <a:effectLst>
                <a:outerShdw blurRad="38100" dist="38100" dir="2700000" algn="tl">
                  <a:srgbClr val="000000">
                    <a:alpha val="43137"/>
                  </a:srgbClr>
                </a:outerShdw>
              </a:effectLst>
              <a:latin typeface="Phetsarath OT" pitchFamily="2" charset="0"/>
              <a:cs typeface="Phetsarath OT" pitchFamily="2" charset="0"/>
            </a:endParaRP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3844" y="1189053"/>
            <a:ext cx="8915400" cy="4525963"/>
          </a:xfrm>
        </p:spPr>
        <p:txBody>
          <a:bodyPr anchor="ctr">
            <a:normAutofit/>
          </a:bodyPr>
          <a:lstStyle/>
          <a:p>
            <a:pPr algn="ctr">
              <a:buNone/>
            </a:pPr>
            <a:r>
              <a:rPr lang="lo-LA" sz="5400" b="1" dirty="0" smtClean="0">
                <a:effectLst>
                  <a:outerShdw blurRad="38100" dist="38100" dir="2700000" algn="tl">
                    <a:srgbClr val="000000">
                      <a:alpha val="43137"/>
                    </a:srgbClr>
                  </a:outerShdw>
                </a:effectLst>
                <a:latin typeface="Phetsarath OT" pitchFamily="2" charset="0"/>
                <a:cs typeface="Phetsarath OT" pitchFamily="2" charset="0"/>
              </a:rPr>
              <a:t>ຂໍຂອບໃຈ</a:t>
            </a:r>
            <a:endParaRPr lang="en-US" sz="5400" b="1" dirty="0">
              <a:effectLst>
                <a:outerShdw blurRad="38100" dist="38100" dir="2700000" algn="tl">
                  <a:srgbClr val="000000">
                    <a:alpha val="43137"/>
                  </a:srgbClr>
                </a:outerShdw>
              </a:effectLst>
              <a:latin typeface="Phetsarath OT" pitchFamily="2" charset="0"/>
              <a:cs typeface="Phetsarath OT" pitchFamily="2" charset="0"/>
            </a:endParaRPr>
          </a:p>
        </p:txBody>
      </p:sp>
      <p:sp>
        <p:nvSpPr>
          <p:cNvPr id="4" name="Slide Number Placeholder 3"/>
          <p:cNvSpPr>
            <a:spLocks noGrp="1"/>
          </p:cNvSpPr>
          <p:nvPr>
            <p:ph type="sldNum" sz="quarter" idx="12"/>
          </p:nvPr>
        </p:nvSpPr>
        <p:spPr>
          <a:xfrm>
            <a:off x="7427946" y="6356351"/>
            <a:ext cx="2311400" cy="365125"/>
          </a:xfrm>
        </p:spPr>
        <p:txBody>
          <a:bodyPr/>
          <a:lstStyle/>
          <a:p>
            <a:fld id="{9CBF503D-323F-46A0-A445-C8FED6F61636}" type="slidenum">
              <a:rPr lang="en-US" sz="1600" b="1" smtClean="0">
                <a:solidFill>
                  <a:schemeClr val="tx1"/>
                </a:solidFill>
              </a:rPr>
              <a:pPr/>
              <a:t>21</a:t>
            </a:fld>
            <a:endParaRPr lang="en-US" sz="1600" b="1">
              <a:solidFill>
                <a:schemeClr val="tx1"/>
              </a:solidFill>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092" y="417514"/>
            <a:ext cx="9358378" cy="868346"/>
          </a:xfrm>
          <a:prstGeom prst="roundRect">
            <a:avLst/>
          </a:prstGeom>
          <a:solidFill>
            <a:schemeClr val="accent3">
              <a:lumMod val="20000"/>
              <a:lumOff val="80000"/>
            </a:schemeClr>
          </a:solidFill>
          <a:ln w="28575">
            <a:solidFill>
              <a:schemeClr val="accent6">
                <a:lumMod val="75000"/>
              </a:schemeClr>
            </a:solidFill>
          </a:ln>
        </p:spPr>
        <p:txBody>
          <a:bodyPr>
            <a:normAutofit/>
          </a:bodyPr>
          <a:lstStyle/>
          <a:p>
            <a:r>
              <a:rPr lang="lo-LA" b="1" dirty="0" smtClean="0">
                <a:solidFill>
                  <a:schemeClr val="accent5">
                    <a:lumMod val="50000"/>
                  </a:schemeClr>
                </a:solidFill>
                <a:latin typeface="Phetsarath OT" pitchFamily="2" charset="0"/>
                <a:cs typeface="Phetsarath OT" pitchFamily="2" charset="0"/>
              </a:rPr>
              <a:t>ດຳເນີນການປະເມີນຜົນ</a:t>
            </a:r>
            <a:endParaRPr lang="en-US" b="1" dirty="0">
              <a:latin typeface="Phetsarath OT" pitchFamily="2" charset="0"/>
              <a:cs typeface="Phetsarath OT" pitchFamily="2" charset="0"/>
            </a:endParaRPr>
          </a:p>
        </p:txBody>
      </p:sp>
      <p:sp>
        <p:nvSpPr>
          <p:cNvPr id="3" name="Content Placeholder 2"/>
          <p:cNvSpPr>
            <a:spLocks noGrp="1"/>
          </p:cNvSpPr>
          <p:nvPr>
            <p:ph idx="1"/>
          </p:nvPr>
        </p:nvSpPr>
        <p:spPr>
          <a:xfrm>
            <a:off x="380968" y="1428736"/>
            <a:ext cx="9072626" cy="571504"/>
          </a:xfrm>
        </p:spPr>
        <p:txBody>
          <a:bodyPr>
            <a:normAutofit fontScale="77500" lnSpcReduction="20000"/>
          </a:bodyPr>
          <a:lstStyle/>
          <a:p>
            <a:pPr marL="355600" indent="-355600" algn="just">
              <a:lnSpc>
                <a:spcPct val="150000"/>
              </a:lnSpc>
            </a:pPr>
            <a:r>
              <a:rPr lang="lo-LA" sz="2800" b="1" dirty="0" smtClean="0">
                <a:latin typeface="Phetsarath OT" pitchFamily="2" charset="0"/>
                <a:cs typeface="Phetsarath OT" pitchFamily="2" charset="0"/>
              </a:rPr>
              <a:t>ຈັດກອງປະຊຸມປະເມີນຜົນ, ພະນັກງານ-ລັດຖະກອນພາຍໃນກົມກອງທັງໝົດເຂົ້າຮ່ວມ. </a:t>
            </a:r>
          </a:p>
          <a:p>
            <a:pPr marL="355600" indent="-355600" algn="just">
              <a:lnSpc>
                <a:spcPct val="150000"/>
              </a:lnSpc>
              <a:buNone/>
            </a:pPr>
            <a:endParaRPr lang="lo-LA" sz="2800" b="1" dirty="0" smtClean="0">
              <a:latin typeface="Phetsarath OT" pitchFamily="2" charset="0"/>
              <a:cs typeface="Phetsarath OT" pitchFamily="2" charset="0"/>
            </a:endParaRPr>
          </a:p>
        </p:txBody>
      </p:sp>
      <p:sp>
        <p:nvSpPr>
          <p:cNvPr id="4" name="Slide Number Placeholder 3"/>
          <p:cNvSpPr>
            <a:spLocks noGrp="1"/>
          </p:cNvSpPr>
          <p:nvPr>
            <p:ph type="sldNum" sz="quarter" idx="12"/>
          </p:nvPr>
        </p:nvSpPr>
        <p:spPr>
          <a:xfrm>
            <a:off x="7524768" y="6421461"/>
            <a:ext cx="2311400" cy="365125"/>
          </a:xfrm>
        </p:spPr>
        <p:txBody>
          <a:bodyPr/>
          <a:lstStyle/>
          <a:p>
            <a:fld id="{9CBF503D-323F-46A0-A445-C8FED6F61636}" type="slidenum">
              <a:rPr lang="en-US" sz="1600" b="1" smtClean="0">
                <a:solidFill>
                  <a:schemeClr val="tx1"/>
                </a:solidFill>
                <a:latin typeface="Phetsarath OT" pitchFamily="2" charset="0"/>
                <a:cs typeface="Phetsarath OT" pitchFamily="2" charset="0"/>
              </a:rPr>
              <a:pPr/>
              <a:t>3</a:t>
            </a:fld>
            <a:endParaRPr lang="en-US" sz="1600" b="1" dirty="0">
              <a:solidFill>
                <a:schemeClr val="tx1"/>
              </a:solidFill>
              <a:latin typeface="Phetsarath OT" pitchFamily="2" charset="0"/>
              <a:cs typeface="Phetsarath OT" pitchFamily="2" charset="0"/>
            </a:endParaRPr>
          </a:p>
        </p:txBody>
      </p:sp>
      <p:grpSp>
        <p:nvGrpSpPr>
          <p:cNvPr id="5" name="Group 4"/>
          <p:cNvGrpSpPr/>
          <p:nvPr/>
        </p:nvGrpSpPr>
        <p:grpSpPr>
          <a:xfrm>
            <a:off x="809596" y="1996237"/>
            <a:ext cx="2623702" cy="575507"/>
            <a:chOff x="243672" y="161634"/>
            <a:chExt cx="1751030" cy="575507"/>
          </a:xfrm>
        </p:grpSpPr>
        <p:sp>
          <p:nvSpPr>
            <p:cNvPr id="6" name="Rounded Rectangle 5"/>
            <p:cNvSpPr/>
            <p:nvPr/>
          </p:nvSpPr>
          <p:spPr>
            <a:xfrm>
              <a:off x="243672" y="161634"/>
              <a:ext cx="1751030" cy="575507"/>
            </a:xfrm>
            <a:prstGeom prst="roundRect">
              <a:avLst>
                <a:gd name="adj" fmla="val 10000"/>
              </a:avLst>
            </a:prstGeom>
            <a:solidFill>
              <a:srgbClr val="57A9DB">
                <a:alpha val="49804"/>
              </a:srgbClr>
            </a:solidFill>
            <a:ln w="19050">
              <a:solidFill>
                <a:schemeClr val="accent3">
                  <a:lumMod val="50000"/>
                </a:schemeClr>
              </a:solidFill>
            </a:ln>
          </p:spPr>
          <p:style>
            <a:lnRef idx="1">
              <a:schemeClr val="accent3"/>
            </a:lnRef>
            <a:fillRef idx="2">
              <a:schemeClr val="accent3"/>
            </a:fillRef>
            <a:effectRef idx="1">
              <a:schemeClr val="accent3"/>
            </a:effectRef>
            <a:fontRef idx="minor">
              <a:schemeClr val="dk1"/>
            </a:fontRef>
          </p:style>
        </p:sp>
        <p:sp>
          <p:nvSpPr>
            <p:cNvPr id="7" name="Rounded Rectangle 4"/>
            <p:cNvSpPr/>
            <p:nvPr/>
          </p:nvSpPr>
          <p:spPr>
            <a:xfrm>
              <a:off x="260528" y="178490"/>
              <a:ext cx="1717318" cy="541795"/>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lo-LA" b="1" kern="1200" dirty="0">
                  <a:solidFill>
                    <a:sysClr val="windowText" lastClr="000000"/>
                  </a:solidFill>
                  <a:latin typeface="Phetsarath OT" pitchFamily="2" charset="0"/>
                  <a:cs typeface="Phetsarath OT" pitchFamily="2" charset="0"/>
                  <a:hlinkClick r:id="rId2" action="ppaction://hlinkfile"/>
                </a:rPr>
                <a:t>ຕົນເອງປະເມີນ</a:t>
              </a:r>
              <a:endParaRPr lang="en-US" b="1" kern="1200" dirty="0">
                <a:solidFill>
                  <a:sysClr val="windowText" lastClr="000000"/>
                </a:solidFill>
                <a:latin typeface="Phetsarath OT" pitchFamily="2" charset="0"/>
                <a:cs typeface="Phetsarath OT" pitchFamily="2" charset="0"/>
              </a:endParaRPr>
            </a:p>
          </p:txBody>
        </p:sp>
      </p:grpSp>
      <p:grpSp>
        <p:nvGrpSpPr>
          <p:cNvPr id="8" name="Group 7"/>
          <p:cNvGrpSpPr/>
          <p:nvPr/>
        </p:nvGrpSpPr>
        <p:grpSpPr>
          <a:xfrm>
            <a:off x="1772480" y="2639179"/>
            <a:ext cx="680190" cy="273096"/>
            <a:chOff x="901300" y="777264"/>
            <a:chExt cx="435773" cy="231350"/>
          </a:xfrm>
        </p:grpSpPr>
        <p:sp>
          <p:nvSpPr>
            <p:cNvPr id="9" name="Chevron 8"/>
            <p:cNvSpPr/>
            <p:nvPr/>
          </p:nvSpPr>
          <p:spPr>
            <a:xfrm rot="5400000">
              <a:off x="1003512" y="675052"/>
              <a:ext cx="231350" cy="435773"/>
            </a:xfrm>
            <a:prstGeom prst="chevron">
              <a:avLst/>
            </a:prstGeom>
            <a:solidFill>
              <a:srgbClr val="0E2E42"/>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10" name="Chevron 6"/>
            <p:cNvSpPr/>
            <p:nvPr/>
          </p:nvSpPr>
          <p:spPr>
            <a:xfrm>
              <a:off x="988456" y="777264"/>
              <a:ext cx="261463" cy="16194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p:txBody>
        </p:sp>
      </p:grpSp>
      <p:grpSp>
        <p:nvGrpSpPr>
          <p:cNvPr id="11" name="Group 10"/>
          <p:cNvGrpSpPr/>
          <p:nvPr/>
        </p:nvGrpSpPr>
        <p:grpSpPr>
          <a:xfrm>
            <a:off x="828402" y="2996369"/>
            <a:ext cx="2624400" cy="575507"/>
            <a:chOff x="243672" y="1048735"/>
            <a:chExt cx="1751030" cy="575507"/>
          </a:xfrm>
        </p:grpSpPr>
        <p:sp>
          <p:nvSpPr>
            <p:cNvPr id="12" name="Rounded Rectangle 11"/>
            <p:cNvSpPr/>
            <p:nvPr/>
          </p:nvSpPr>
          <p:spPr>
            <a:xfrm>
              <a:off x="243672" y="1048735"/>
              <a:ext cx="1751030" cy="575507"/>
            </a:xfrm>
            <a:prstGeom prst="roundRect">
              <a:avLst>
                <a:gd name="adj" fmla="val 10000"/>
              </a:avLst>
            </a:prstGeom>
            <a:solidFill>
              <a:srgbClr val="57A9DB">
                <a:alpha val="50000"/>
              </a:srgbClr>
            </a:solidFill>
            <a:ln w="19050">
              <a:solidFill>
                <a:schemeClr val="accent3">
                  <a:lumMod val="50000"/>
                </a:schemeClr>
              </a:solidFill>
            </a:ln>
          </p:spPr>
          <p:style>
            <a:lnRef idx="1">
              <a:schemeClr val="accent3"/>
            </a:lnRef>
            <a:fillRef idx="2">
              <a:schemeClr val="accent3"/>
            </a:fillRef>
            <a:effectRef idx="1">
              <a:schemeClr val="accent3"/>
            </a:effectRef>
            <a:fontRef idx="minor">
              <a:schemeClr val="dk1"/>
            </a:fontRef>
          </p:style>
        </p:sp>
        <p:sp>
          <p:nvSpPr>
            <p:cNvPr id="13" name="Rounded Rectangle 8"/>
            <p:cNvSpPr/>
            <p:nvPr/>
          </p:nvSpPr>
          <p:spPr>
            <a:xfrm>
              <a:off x="260528" y="1065591"/>
              <a:ext cx="1717318" cy="541795"/>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lo-LA" b="1" kern="1200" dirty="0">
                  <a:solidFill>
                    <a:sysClr val="windowText" lastClr="000000"/>
                  </a:solidFill>
                  <a:latin typeface="Phetsarath OT" pitchFamily="2" charset="0"/>
                  <a:cs typeface="Phetsarath OT" pitchFamily="2" charset="0"/>
                </a:rPr>
                <a:t>ຜ່ານໃບປະເມີນຕົນເອງ</a:t>
              </a:r>
              <a:endParaRPr lang="en-US" b="1" kern="1200" dirty="0">
                <a:solidFill>
                  <a:sysClr val="windowText" lastClr="000000"/>
                </a:solidFill>
                <a:latin typeface="Phetsarath OT" pitchFamily="2" charset="0"/>
                <a:cs typeface="Phetsarath OT" pitchFamily="2" charset="0"/>
              </a:endParaRPr>
            </a:p>
          </p:txBody>
        </p:sp>
      </p:grpSp>
      <p:grpSp>
        <p:nvGrpSpPr>
          <p:cNvPr id="14" name="Group 13"/>
          <p:cNvGrpSpPr/>
          <p:nvPr/>
        </p:nvGrpSpPr>
        <p:grpSpPr>
          <a:xfrm>
            <a:off x="809596" y="3997537"/>
            <a:ext cx="2624400" cy="576000"/>
            <a:chOff x="243672" y="1974178"/>
            <a:chExt cx="1751030" cy="621776"/>
          </a:xfrm>
        </p:grpSpPr>
        <p:sp>
          <p:nvSpPr>
            <p:cNvPr id="15" name="Rounded Rectangle 14"/>
            <p:cNvSpPr/>
            <p:nvPr/>
          </p:nvSpPr>
          <p:spPr>
            <a:xfrm>
              <a:off x="243672" y="1974178"/>
              <a:ext cx="1751030" cy="621776"/>
            </a:xfrm>
            <a:prstGeom prst="roundRect">
              <a:avLst>
                <a:gd name="adj" fmla="val 10000"/>
              </a:avLst>
            </a:prstGeom>
            <a:solidFill>
              <a:srgbClr val="57A9DB">
                <a:alpha val="50000"/>
              </a:srgbClr>
            </a:solidFill>
            <a:ln w="19050">
              <a:solidFill>
                <a:schemeClr val="accent3">
                  <a:lumMod val="50000"/>
                </a:schemeClr>
              </a:solidFill>
            </a:ln>
          </p:spPr>
          <p:style>
            <a:lnRef idx="1">
              <a:schemeClr val="accent3"/>
            </a:lnRef>
            <a:fillRef idx="2">
              <a:schemeClr val="accent3"/>
            </a:fillRef>
            <a:effectRef idx="1">
              <a:schemeClr val="accent3"/>
            </a:effectRef>
            <a:fontRef idx="minor">
              <a:schemeClr val="dk1"/>
            </a:fontRef>
          </p:style>
        </p:sp>
        <p:sp>
          <p:nvSpPr>
            <p:cNvPr id="16" name="Rounded Rectangle 12"/>
            <p:cNvSpPr/>
            <p:nvPr/>
          </p:nvSpPr>
          <p:spPr>
            <a:xfrm>
              <a:off x="261883" y="1992389"/>
              <a:ext cx="1714608" cy="585354"/>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lo-LA" b="1" kern="1200" dirty="0">
                  <a:solidFill>
                    <a:sysClr val="windowText" lastClr="000000"/>
                  </a:solidFill>
                  <a:latin typeface="Phetsarath OT" pitchFamily="2" charset="0"/>
                  <a:cs typeface="Phetsarath OT" pitchFamily="2" charset="0"/>
                </a:rPr>
                <a:t>ເພື່ອນຮ່ວມງານປະກອບຄຳເຫັນ</a:t>
              </a:r>
              <a:endParaRPr lang="en-US" b="1" kern="1200" dirty="0">
                <a:solidFill>
                  <a:sysClr val="windowText" lastClr="000000"/>
                </a:solidFill>
                <a:latin typeface="Phetsarath OT" pitchFamily="2" charset="0"/>
                <a:cs typeface="Phetsarath OT" pitchFamily="2" charset="0"/>
              </a:endParaRPr>
            </a:p>
          </p:txBody>
        </p:sp>
      </p:grpSp>
      <p:grpSp>
        <p:nvGrpSpPr>
          <p:cNvPr id="17" name="Group 16"/>
          <p:cNvGrpSpPr/>
          <p:nvPr/>
        </p:nvGrpSpPr>
        <p:grpSpPr>
          <a:xfrm>
            <a:off x="1738290" y="4639443"/>
            <a:ext cx="680190" cy="306702"/>
            <a:chOff x="901300" y="2641014"/>
            <a:chExt cx="435773" cy="259819"/>
          </a:xfrm>
        </p:grpSpPr>
        <p:sp>
          <p:nvSpPr>
            <p:cNvPr id="18" name="Chevron 17"/>
            <p:cNvSpPr/>
            <p:nvPr/>
          </p:nvSpPr>
          <p:spPr>
            <a:xfrm rot="5400000">
              <a:off x="989277" y="2553037"/>
              <a:ext cx="259819" cy="435773"/>
            </a:xfrm>
            <a:prstGeom prst="chevron">
              <a:avLst/>
            </a:prstGeom>
            <a:solidFill>
              <a:srgbClr val="0E2E42"/>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19" name="Chevron 14"/>
            <p:cNvSpPr/>
            <p:nvPr/>
          </p:nvSpPr>
          <p:spPr>
            <a:xfrm>
              <a:off x="988455" y="2641014"/>
              <a:ext cx="261463" cy="1818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p:txBody>
        </p:sp>
      </p:grpSp>
      <p:grpSp>
        <p:nvGrpSpPr>
          <p:cNvPr id="20" name="Group 19"/>
          <p:cNvGrpSpPr/>
          <p:nvPr/>
        </p:nvGrpSpPr>
        <p:grpSpPr>
          <a:xfrm>
            <a:off x="828402" y="5040688"/>
            <a:ext cx="2624400" cy="576000"/>
            <a:chOff x="228256" y="2945891"/>
            <a:chExt cx="1781862" cy="602137"/>
          </a:xfrm>
        </p:grpSpPr>
        <p:sp>
          <p:nvSpPr>
            <p:cNvPr id="21" name="Rounded Rectangle 20"/>
            <p:cNvSpPr/>
            <p:nvPr/>
          </p:nvSpPr>
          <p:spPr>
            <a:xfrm>
              <a:off x="228256" y="2945891"/>
              <a:ext cx="1781862" cy="602137"/>
            </a:xfrm>
            <a:prstGeom prst="roundRect">
              <a:avLst>
                <a:gd name="adj" fmla="val 10000"/>
              </a:avLst>
            </a:prstGeom>
            <a:solidFill>
              <a:srgbClr val="57A9DB">
                <a:alpha val="49804"/>
              </a:srgbClr>
            </a:solidFill>
            <a:ln w="19050">
              <a:solidFill>
                <a:schemeClr val="accent3">
                  <a:lumMod val="50000"/>
                </a:schemeClr>
              </a:solidFill>
            </a:ln>
          </p:spPr>
          <p:style>
            <a:lnRef idx="1">
              <a:schemeClr val="accent3"/>
            </a:lnRef>
            <a:fillRef idx="2">
              <a:schemeClr val="accent3"/>
            </a:fillRef>
            <a:effectRef idx="1">
              <a:schemeClr val="accent3"/>
            </a:effectRef>
            <a:fontRef idx="minor">
              <a:schemeClr val="dk1"/>
            </a:fontRef>
          </p:style>
        </p:sp>
        <p:sp>
          <p:nvSpPr>
            <p:cNvPr id="22" name="Rounded Rectangle 16"/>
            <p:cNvSpPr/>
            <p:nvPr/>
          </p:nvSpPr>
          <p:spPr>
            <a:xfrm>
              <a:off x="245892" y="2963527"/>
              <a:ext cx="1746590" cy="566865"/>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lo-LA" b="1" kern="1200" dirty="0" smtClean="0">
                  <a:solidFill>
                    <a:sysClr val="windowText" lastClr="000000"/>
                  </a:solidFill>
                  <a:latin typeface="Phetsarath OT" pitchFamily="2" charset="0"/>
                  <a:cs typeface="Phetsarath OT" pitchFamily="2" charset="0"/>
                </a:rPr>
                <a:t>ເພື່ອນຮ່ວມ</a:t>
              </a:r>
              <a:r>
                <a:rPr lang="lo-LA" b="1" kern="1200" dirty="0">
                  <a:solidFill>
                    <a:sysClr val="windowText" lastClr="000000"/>
                  </a:solidFill>
                  <a:latin typeface="Phetsarath OT" pitchFamily="2" charset="0"/>
                  <a:cs typeface="Phetsarath OT" pitchFamily="2" charset="0"/>
                </a:rPr>
                <a:t>ງານໃຫ້ຄະແນນ</a:t>
              </a:r>
              <a:endParaRPr lang="en-US" b="1" kern="1200" dirty="0">
                <a:solidFill>
                  <a:sysClr val="windowText" lastClr="000000"/>
                </a:solidFill>
                <a:latin typeface="Phetsarath OT" pitchFamily="2" charset="0"/>
                <a:cs typeface="Phetsarath OT" pitchFamily="2" charset="0"/>
              </a:endParaRPr>
            </a:p>
          </p:txBody>
        </p:sp>
      </p:grpSp>
      <p:grpSp>
        <p:nvGrpSpPr>
          <p:cNvPr id="23" name="Group 22"/>
          <p:cNvGrpSpPr/>
          <p:nvPr/>
        </p:nvGrpSpPr>
        <p:grpSpPr>
          <a:xfrm>
            <a:off x="1738290" y="5715197"/>
            <a:ext cx="680190" cy="306702"/>
            <a:chOff x="901300" y="3593088"/>
            <a:chExt cx="435773" cy="259819"/>
          </a:xfrm>
        </p:grpSpPr>
        <p:sp>
          <p:nvSpPr>
            <p:cNvPr id="24" name="Chevron 23"/>
            <p:cNvSpPr/>
            <p:nvPr/>
          </p:nvSpPr>
          <p:spPr>
            <a:xfrm rot="5400000">
              <a:off x="989277" y="3505111"/>
              <a:ext cx="259819" cy="435773"/>
            </a:xfrm>
            <a:prstGeom prst="chevron">
              <a:avLst/>
            </a:prstGeom>
            <a:solidFill>
              <a:srgbClr val="0E2E42"/>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25" name="Chevron 18"/>
            <p:cNvSpPr/>
            <p:nvPr/>
          </p:nvSpPr>
          <p:spPr>
            <a:xfrm>
              <a:off x="988455" y="3593088"/>
              <a:ext cx="261463" cy="1818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p:txBody>
        </p:sp>
      </p:grpSp>
      <p:grpSp>
        <p:nvGrpSpPr>
          <p:cNvPr id="26" name="Group 25"/>
          <p:cNvGrpSpPr/>
          <p:nvPr/>
        </p:nvGrpSpPr>
        <p:grpSpPr>
          <a:xfrm>
            <a:off x="828402" y="6068203"/>
            <a:ext cx="2624400" cy="575507"/>
            <a:chOff x="243672" y="3897965"/>
            <a:chExt cx="1751030" cy="575507"/>
          </a:xfrm>
        </p:grpSpPr>
        <p:sp>
          <p:nvSpPr>
            <p:cNvPr id="27" name="Rounded Rectangle 26"/>
            <p:cNvSpPr/>
            <p:nvPr/>
          </p:nvSpPr>
          <p:spPr>
            <a:xfrm>
              <a:off x="243672" y="3897965"/>
              <a:ext cx="1751030" cy="575507"/>
            </a:xfrm>
            <a:prstGeom prst="roundRect">
              <a:avLst>
                <a:gd name="adj" fmla="val 10000"/>
              </a:avLst>
            </a:prstGeom>
            <a:solidFill>
              <a:srgbClr val="57A9DB">
                <a:alpha val="50000"/>
              </a:srgbClr>
            </a:solidFill>
            <a:ln w="19050">
              <a:solidFill>
                <a:schemeClr val="accent3">
                  <a:lumMod val="50000"/>
                </a:schemeClr>
              </a:solidFill>
            </a:ln>
          </p:spPr>
          <p:style>
            <a:lnRef idx="1">
              <a:schemeClr val="accent3"/>
            </a:lnRef>
            <a:fillRef idx="2">
              <a:schemeClr val="accent3"/>
            </a:fillRef>
            <a:effectRef idx="1">
              <a:schemeClr val="accent3"/>
            </a:effectRef>
            <a:fontRef idx="minor">
              <a:schemeClr val="dk1"/>
            </a:fontRef>
          </p:style>
        </p:sp>
        <p:sp>
          <p:nvSpPr>
            <p:cNvPr id="28" name="Rounded Rectangle 20"/>
            <p:cNvSpPr/>
            <p:nvPr/>
          </p:nvSpPr>
          <p:spPr>
            <a:xfrm>
              <a:off x="260528" y="3914821"/>
              <a:ext cx="1717318" cy="541795"/>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lo-LA" b="1" kern="1200">
                  <a:solidFill>
                    <a:sysClr val="windowText" lastClr="000000"/>
                  </a:solidFill>
                  <a:latin typeface="Phetsarath OT" pitchFamily="2" charset="0"/>
                  <a:cs typeface="Phetsarath OT" pitchFamily="2" charset="0"/>
                </a:rPr>
                <a:t>ສັງລວມຜົນການ ປະເມີນຂັ້ນ 1</a:t>
              </a:r>
              <a:endParaRPr lang="en-US" b="1" kern="1200">
                <a:solidFill>
                  <a:sysClr val="windowText" lastClr="000000"/>
                </a:solidFill>
                <a:latin typeface="Phetsarath OT" pitchFamily="2" charset="0"/>
                <a:cs typeface="Phetsarath OT" pitchFamily="2" charset="0"/>
              </a:endParaRPr>
            </a:p>
          </p:txBody>
        </p:sp>
      </p:grpSp>
      <p:grpSp>
        <p:nvGrpSpPr>
          <p:cNvPr id="29" name="Group 28"/>
          <p:cNvGrpSpPr/>
          <p:nvPr/>
        </p:nvGrpSpPr>
        <p:grpSpPr>
          <a:xfrm>
            <a:off x="1772480" y="3655970"/>
            <a:ext cx="680190" cy="273096"/>
            <a:chOff x="901300" y="777264"/>
            <a:chExt cx="435773" cy="231350"/>
          </a:xfrm>
        </p:grpSpPr>
        <p:sp>
          <p:nvSpPr>
            <p:cNvPr id="30" name="Chevron 29"/>
            <p:cNvSpPr/>
            <p:nvPr/>
          </p:nvSpPr>
          <p:spPr>
            <a:xfrm rot="5400000">
              <a:off x="1003512" y="675052"/>
              <a:ext cx="231350" cy="435773"/>
            </a:xfrm>
            <a:prstGeom prst="chevron">
              <a:avLst/>
            </a:prstGeom>
            <a:solidFill>
              <a:srgbClr val="0E2E42"/>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31" name="Chevron 6"/>
            <p:cNvSpPr/>
            <p:nvPr/>
          </p:nvSpPr>
          <p:spPr>
            <a:xfrm>
              <a:off x="988456" y="777264"/>
              <a:ext cx="261463" cy="16194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p:txBody>
        </p:sp>
      </p:gr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3" name="Picture 1" descr="C:\Users\Soeggy\Pictures\PA\brace-yourself--it-is-performance-appraisal-time.gif"/>
          <p:cNvPicPr>
            <a:picLocks noChangeAspect="1" noChangeArrowheads="1"/>
          </p:cNvPicPr>
          <p:nvPr/>
        </p:nvPicPr>
        <p:blipFill>
          <a:blip r:embed="rId2"/>
          <a:srcRect/>
          <a:stretch>
            <a:fillRect/>
          </a:stretch>
        </p:blipFill>
        <p:spPr bwMode="auto">
          <a:xfrm>
            <a:off x="6500858" y="3571876"/>
            <a:ext cx="3809992" cy="3214710"/>
          </a:xfrm>
          <a:prstGeom prst="rect">
            <a:avLst/>
          </a:prstGeom>
          <a:noFill/>
        </p:spPr>
      </p:pic>
      <p:sp>
        <p:nvSpPr>
          <p:cNvPr id="2" name="Title 1"/>
          <p:cNvSpPr>
            <a:spLocks noGrp="1"/>
          </p:cNvSpPr>
          <p:nvPr>
            <p:ph type="title"/>
          </p:nvPr>
        </p:nvSpPr>
        <p:spPr>
          <a:xfrm>
            <a:off x="238092" y="417514"/>
            <a:ext cx="9429816" cy="796908"/>
          </a:xfrm>
          <a:prstGeom prst="roundRect">
            <a:avLst/>
          </a:prstGeom>
          <a:solidFill>
            <a:schemeClr val="accent6">
              <a:lumMod val="40000"/>
              <a:lumOff val="60000"/>
            </a:schemeClr>
          </a:solidFill>
        </p:spPr>
        <p:style>
          <a:lnRef idx="2">
            <a:schemeClr val="accent1"/>
          </a:lnRef>
          <a:fillRef idx="1">
            <a:schemeClr val="lt1"/>
          </a:fillRef>
          <a:effectRef idx="0">
            <a:schemeClr val="accent1"/>
          </a:effectRef>
          <a:fontRef idx="minor">
            <a:schemeClr val="dk1"/>
          </a:fontRef>
        </p:style>
        <p:txBody>
          <a:bodyPr>
            <a:normAutofit fontScale="90000"/>
          </a:bodyPr>
          <a:lstStyle/>
          <a:p>
            <a:r>
              <a:rPr lang="lo-LA" b="1" dirty="0" smtClean="0">
                <a:solidFill>
                  <a:schemeClr val="accent5">
                    <a:lumMod val="50000"/>
                  </a:schemeClr>
                </a:solidFill>
                <a:latin typeface="Phetsarath OT" pitchFamily="2" charset="0"/>
                <a:cs typeface="Phetsarath OT" pitchFamily="2" charset="0"/>
              </a:rPr>
              <a:t>ການໃຫ້ຄະແນນ ແລະ ການສັງລວມຄະແນນ</a:t>
            </a:r>
            <a:endParaRPr lang="en-US" b="1" dirty="0">
              <a:latin typeface="Phetsarath OT" pitchFamily="2" charset="0"/>
              <a:cs typeface="Phetsarath OT" pitchFamily="2" charset="0"/>
            </a:endParaRPr>
          </a:p>
        </p:txBody>
      </p:sp>
      <p:sp>
        <p:nvSpPr>
          <p:cNvPr id="3" name="Content Placeholder 2"/>
          <p:cNvSpPr>
            <a:spLocks noGrp="1"/>
          </p:cNvSpPr>
          <p:nvPr>
            <p:ph idx="1"/>
          </p:nvPr>
        </p:nvSpPr>
        <p:spPr>
          <a:xfrm>
            <a:off x="495300" y="2571744"/>
            <a:ext cx="6315088" cy="4214842"/>
          </a:xfrm>
        </p:spPr>
        <p:txBody>
          <a:bodyPr>
            <a:normAutofit/>
          </a:bodyPr>
          <a:lstStyle/>
          <a:p>
            <a:pPr marL="0" indent="0">
              <a:lnSpc>
                <a:spcPct val="150000"/>
              </a:lnSpc>
              <a:buNone/>
            </a:pPr>
            <a:r>
              <a:rPr lang="lo-LA" sz="2900" b="1" dirty="0" smtClean="0">
                <a:solidFill>
                  <a:schemeClr val="accent6">
                    <a:lumMod val="50000"/>
                  </a:schemeClr>
                </a:solidFill>
                <a:latin typeface="Phetsarath OT" pitchFamily="2" charset="0"/>
                <a:cs typeface="Phetsarath OT" pitchFamily="2" charset="0"/>
              </a:rPr>
              <a:t>ກ. </a:t>
            </a:r>
            <a:r>
              <a:rPr lang="lo-LA" sz="2900" b="1" dirty="0" smtClean="0">
                <a:solidFill>
                  <a:schemeClr val="accent6">
                    <a:lumMod val="50000"/>
                  </a:schemeClr>
                </a:solidFill>
                <a:latin typeface="Phetsarath OT" pitchFamily="2" charset="0"/>
                <a:cs typeface="Phetsarath OT" pitchFamily="2" charset="0"/>
                <a:hlinkClick r:id="rId3" action="ppaction://hlinkfile"/>
              </a:rPr>
              <a:t>ໃຫ້ຄະແນນຕົນເອງ (ຜູ້ກ່ຽວປະເມີນຕົນເອງ)</a:t>
            </a:r>
            <a:endParaRPr lang="lo-LA" sz="2900" b="1" dirty="0" smtClean="0">
              <a:solidFill>
                <a:schemeClr val="accent6">
                  <a:lumMod val="50000"/>
                </a:schemeClr>
              </a:solidFill>
              <a:latin typeface="Phetsarath OT" pitchFamily="2" charset="0"/>
              <a:cs typeface="Phetsarath OT" pitchFamily="2" charset="0"/>
            </a:endParaRPr>
          </a:p>
          <a:p>
            <a:pPr marL="0" indent="0" algn="just">
              <a:lnSpc>
                <a:spcPct val="150000"/>
              </a:lnSpc>
              <a:buNone/>
            </a:pPr>
            <a:r>
              <a:rPr lang="lo-LA" sz="2800" b="1" dirty="0" smtClean="0">
                <a:latin typeface="Phetsarath OT" pitchFamily="2" charset="0"/>
                <a:cs typeface="Phetsarath OT" pitchFamily="2" charset="0"/>
              </a:rPr>
              <a:t>ຜູ້</a:t>
            </a:r>
            <a:r>
              <a:rPr lang="lo-LA" sz="2800" b="1" dirty="0">
                <a:latin typeface="Phetsarath OT" pitchFamily="2" charset="0"/>
                <a:cs typeface="Phetsarath OT" pitchFamily="2" charset="0"/>
              </a:rPr>
              <a:t>ຖືກປະເມີນຕ້ອງຕີລາຄາໃຫ້ຄະແນນຕົນເອງຕາມ</a:t>
            </a:r>
            <a:r>
              <a:rPr lang="lo-LA" sz="2800" b="1" dirty="0" smtClean="0">
                <a:latin typeface="Phetsarath OT" pitchFamily="2" charset="0"/>
                <a:cs typeface="Phetsarath OT" pitchFamily="2" charset="0"/>
              </a:rPr>
              <a:t>ບັນດາມາດຖານທີ່</a:t>
            </a:r>
            <a:r>
              <a:rPr lang="lo-LA" sz="2800" b="1" dirty="0">
                <a:latin typeface="Phetsarath OT" pitchFamily="2" charset="0"/>
                <a:cs typeface="Phetsarath OT" pitchFamily="2" charset="0"/>
              </a:rPr>
              <a:t>ໄດ້ກຳນົດໄວ້ໃນ</a:t>
            </a:r>
            <a:r>
              <a:rPr lang="lo-LA" sz="2800" b="1" dirty="0" smtClean="0">
                <a:latin typeface="Phetsarath OT" pitchFamily="2" charset="0"/>
                <a:cs typeface="Phetsarath OT" pitchFamily="2" charset="0"/>
              </a:rPr>
              <a:t>ແບບຟອມ ໃນບົດແນະນຳ ເລກທີ 01/ທປຄ ກ່ຽວກັບການປະເມີນຜົນການປະຕິບັດວຽກງານຂອງລັດຖະກອນເພື່ອມາຜ່ານໃບປະເມີນໃນທີ່ປະຊຸມ.</a:t>
            </a:r>
          </a:p>
        </p:txBody>
      </p:sp>
      <p:sp>
        <p:nvSpPr>
          <p:cNvPr id="4" name="Slide Number Placeholder 3"/>
          <p:cNvSpPr>
            <a:spLocks noGrp="1"/>
          </p:cNvSpPr>
          <p:nvPr>
            <p:ph type="sldNum" sz="quarter" idx="12"/>
          </p:nvPr>
        </p:nvSpPr>
        <p:spPr>
          <a:xfrm>
            <a:off x="7524768" y="6421461"/>
            <a:ext cx="2311400" cy="365125"/>
          </a:xfrm>
        </p:spPr>
        <p:txBody>
          <a:bodyPr/>
          <a:lstStyle/>
          <a:p>
            <a:fld id="{9CBF503D-323F-46A0-A445-C8FED6F61636}" type="slidenum">
              <a:rPr lang="en-US" sz="1600" b="1" smtClean="0">
                <a:solidFill>
                  <a:schemeClr val="tx1"/>
                </a:solidFill>
                <a:latin typeface="Phetsarath OT" pitchFamily="2" charset="0"/>
                <a:cs typeface="Phetsarath OT" pitchFamily="2" charset="0"/>
              </a:rPr>
              <a:pPr/>
              <a:t>4</a:t>
            </a:fld>
            <a:endParaRPr lang="en-US" sz="1600" b="1" dirty="0">
              <a:solidFill>
                <a:schemeClr val="tx1"/>
              </a:solidFill>
              <a:latin typeface="Phetsarath OT" pitchFamily="2" charset="0"/>
              <a:cs typeface="Phetsarath OT" pitchFamily="2" charset="0"/>
            </a:endParaRPr>
          </a:p>
        </p:txBody>
      </p:sp>
      <p:sp>
        <p:nvSpPr>
          <p:cNvPr id="5" name="Title 1"/>
          <p:cNvSpPr txBox="1">
            <a:spLocks/>
          </p:cNvSpPr>
          <p:nvPr/>
        </p:nvSpPr>
        <p:spPr>
          <a:xfrm>
            <a:off x="523844" y="1489084"/>
            <a:ext cx="8929750" cy="868346"/>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lo-LA" sz="3600" b="1" i="0" u="none" strike="noStrike" kern="1200" cap="none" spc="0" normalizeH="0" baseline="0" noProof="0" dirty="0" smtClean="0">
                <a:ln>
                  <a:noFill/>
                </a:ln>
                <a:solidFill>
                  <a:schemeClr val="accent2"/>
                </a:solidFill>
                <a:effectLst>
                  <a:outerShdw blurRad="38100" dist="38100" dir="2700000" algn="tl">
                    <a:srgbClr val="000000">
                      <a:alpha val="43137"/>
                    </a:srgbClr>
                  </a:outerShdw>
                </a:effectLst>
                <a:uLnTx/>
                <a:uFillTx/>
                <a:latin typeface="Phetsarath OT" pitchFamily="2" charset="0"/>
                <a:ea typeface="+mj-ea"/>
                <a:cs typeface="Phetsarath OT" pitchFamily="2" charset="0"/>
              </a:rPr>
              <a:t>ການໃຫ້ຄະແນນ</a:t>
            </a:r>
            <a:endParaRPr kumimoji="0" lang="en-US" sz="3600" b="1" i="0" u="none" strike="noStrike" kern="1200" cap="none" spc="0" normalizeH="0" baseline="0" noProof="0" dirty="0">
              <a:ln>
                <a:noFill/>
              </a:ln>
              <a:solidFill>
                <a:schemeClr val="accent2"/>
              </a:solidFill>
              <a:effectLst>
                <a:outerShdw blurRad="38100" dist="38100" dir="2700000" algn="tl">
                  <a:srgbClr val="000000">
                    <a:alpha val="43137"/>
                  </a:srgbClr>
                </a:outerShdw>
              </a:effectLst>
              <a:uLnTx/>
              <a:uFillTx/>
              <a:latin typeface="Phetsarath OT" pitchFamily="2" charset="0"/>
              <a:ea typeface="+mj-ea"/>
              <a:cs typeface="Phetsarath OT" pitchFamily="2" charset="0"/>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1" descr="C:\Users\Soeggy\Pictures\PA\mn_Managing-Absence2.jpg"/>
          <p:cNvPicPr>
            <a:picLocks noChangeAspect="1" noChangeArrowheads="1"/>
          </p:cNvPicPr>
          <p:nvPr/>
        </p:nvPicPr>
        <p:blipFill>
          <a:blip r:embed="rId2"/>
          <a:srcRect r="8985" b="3781"/>
          <a:stretch>
            <a:fillRect/>
          </a:stretch>
        </p:blipFill>
        <p:spPr bwMode="auto">
          <a:xfrm flipH="1">
            <a:off x="23778" y="2857496"/>
            <a:ext cx="3405828" cy="3786214"/>
          </a:xfrm>
          <a:prstGeom prst="rect">
            <a:avLst/>
          </a:prstGeom>
          <a:noFill/>
        </p:spPr>
      </p:pic>
      <p:sp>
        <p:nvSpPr>
          <p:cNvPr id="4" name="Slide Number Placeholder 3"/>
          <p:cNvSpPr>
            <a:spLocks noGrp="1"/>
          </p:cNvSpPr>
          <p:nvPr>
            <p:ph type="sldNum" sz="quarter" idx="12"/>
          </p:nvPr>
        </p:nvSpPr>
        <p:spPr>
          <a:xfrm>
            <a:off x="7524768" y="6421461"/>
            <a:ext cx="2311400" cy="365125"/>
          </a:xfrm>
        </p:spPr>
        <p:txBody>
          <a:bodyPr/>
          <a:lstStyle/>
          <a:p>
            <a:fld id="{9CBF503D-323F-46A0-A445-C8FED6F61636}" type="slidenum">
              <a:rPr lang="en-US" sz="1600" b="1" smtClean="0">
                <a:solidFill>
                  <a:schemeClr val="tx1"/>
                </a:solidFill>
                <a:latin typeface="Phetsarath OT" pitchFamily="2" charset="0"/>
                <a:cs typeface="Phetsarath OT" pitchFamily="2" charset="0"/>
              </a:rPr>
              <a:pPr/>
              <a:t>5</a:t>
            </a:fld>
            <a:endParaRPr lang="en-US" sz="1600" b="1" dirty="0">
              <a:solidFill>
                <a:schemeClr val="tx1"/>
              </a:solidFill>
              <a:latin typeface="Phetsarath OT" pitchFamily="2" charset="0"/>
              <a:cs typeface="Phetsarath OT" pitchFamily="2" charset="0"/>
            </a:endParaRPr>
          </a:p>
        </p:txBody>
      </p:sp>
      <p:sp>
        <p:nvSpPr>
          <p:cNvPr id="5" name="Content Placeholder 2"/>
          <p:cNvSpPr>
            <a:spLocks noGrp="1"/>
          </p:cNvSpPr>
          <p:nvPr>
            <p:ph idx="1"/>
          </p:nvPr>
        </p:nvSpPr>
        <p:spPr>
          <a:xfrm>
            <a:off x="3024174" y="4857760"/>
            <a:ext cx="6881826" cy="2000240"/>
          </a:xfrm>
        </p:spPr>
        <p:txBody>
          <a:bodyPr>
            <a:normAutofit lnSpcReduction="10000"/>
          </a:bodyPr>
          <a:lstStyle/>
          <a:p>
            <a:pPr marL="0" indent="360363" algn="just">
              <a:lnSpc>
                <a:spcPct val="150000"/>
              </a:lnSpc>
              <a:buNone/>
            </a:pPr>
            <a:r>
              <a:rPr lang="lo-LA" sz="2800" b="1" i="1" dirty="0" smtClean="0">
                <a:solidFill>
                  <a:srgbClr val="FF0000"/>
                </a:solidFill>
                <a:latin typeface="Phetsarath OT" pitchFamily="2" charset="0"/>
                <a:cs typeface="Phetsarath OT" pitchFamily="2" charset="0"/>
              </a:rPr>
              <a:t>ການໃຫ້ຄະແນນນັ້ນສາມາດປະຕິບັດດ້ວຍ 2 ວິທີຄື: ການໃຫ້ຄະແນນແບບເປີດເຜີຍ ຫຼື ການໃຫ້ຄະແນນແບບປິດລັບ.</a:t>
            </a:r>
            <a:endParaRPr lang="en-US" sz="2800" b="1" i="1" dirty="0">
              <a:solidFill>
                <a:srgbClr val="FF0000"/>
              </a:solidFill>
              <a:latin typeface="Phetsarath OT" pitchFamily="2" charset="0"/>
              <a:cs typeface="Phetsarath OT" pitchFamily="2" charset="0"/>
            </a:endParaRPr>
          </a:p>
        </p:txBody>
      </p:sp>
      <p:sp>
        <p:nvSpPr>
          <p:cNvPr id="6" name="Flowchart: Alternate Process 5"/>
          <p:cNvSpPr/>
          <p:nvPr/>
        </p:nvSpPr>
        <p:spPr>
          <a:xfrm>
            <a:off x="166654" y="295021"/>
            <a:ext cx="9501254" cy="919401"/>
          </a:xfrm>
          <a:prstGeom prst="flowChartAlternateProcess">
            <a:avLst/>
          </a:prstGeom>
          <a:solidFill>
            <a:schemeClr val="accent3">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anchor="t" anchorCtr="1">
            <a:spAutoFit/>
          </a:bodyPr>
          <a:lstStyle/>
          <a:p>
            <a:pPr algn="ctr">
              <a:lnSpc>
                <a:spcPct val="150000"/>
              </a:lnSpc>
            </a:pPr>
            <a:r>
              <a:rPr lang="lo-LA" sz="3200" b="1" dirty="0" smtClean="0">
                <a:solidFill>
                  <a:schemeClr val="accent6">
                    <a:lumMod val="50000"/>
                  </a:schemeClr>
                </a:solidFill>
                <a:latin typeface="Phetsarath OT" pitchFamily="2" charset="0"/>
                <a:cs typeface="Phetsarath OT" pitchFamily="2" charset="0"/>
              </a:rPr>
              <a:t>ຂ. ເພື່ອນຮ່ວມງານໃຫ້ຄະແນນ ( ການປະເມີນຜົນຂັ້ນ 1 ) </a:t>
            </a:r>
          </a:p>
        </p:txBody>
      </p:sp>
      <p:sp>
        <p:nvSpPr>
          <p:cNvPr id="7" name="Rectangle 6"/>
          <p:cNvSpPr/>
          <p:nvPr/>
        </p:nvSpPr>
        <p:spPr>
          <a:xfrm>
            <a:off x="452406" y="1214422"/>
            <a:ext cx="9286940" cy="3323987"/>
          </a:xfrm>
          <a:prstGeom prst="rect">
            <a:avLst/>
          </a:prstGeom>
        </p:spPr>
        <p:txBody>
          <a:bodyPr wrap="square">
            <a:spAutoFit/>
          </a:bodyPr>
          <a:lstStyle/>
          <a:p>
            <a:pPr indent="360363" algn="just">
              <a:lnSpc>
                <a:spcPct val="150000"/>
              </a:lnSpc>
            </a:pPr>
            <a:r>
              <a:rPr lang="lo-LA" sz="2800" dirty="0" smtClean="0">
                <a:latin typeface="Phetsarath OT" pitchFamily="2" charset="0"/>
                <a:cs typeface="Phetsarath OT" pitchFamily="2" charset="0"/>
              </a:rPr>
              <a:t>ພາຍຫຼັງທີ່ປະກອບຄຳເຫັນແລ້ວເພື່ອນຮ່ວມງານໝົດທຸກຄົນ ໃຫ້ຄະແນນຜູ້ ກ່ຽວຕາມແຕ່ລະມາດຖານທີ່ໄດ້ກຳນົດໄວ້ຢູ່ໃນແບບຟອມ3.1, 3.2 ແລະ 3.3</a:t>
            </a:r>
            <a:endParaRPr lang="lo-LA" sz="1200" dirty="0" smtClean="0">
              <a:latin typeface="Phetsarath OT" pitchFamily="2" charset="0"/>
              <a:cs typeface="Phetsarath OT" pitchFamily="2" charset="0"/>
            </a:endParaRPr>
          </a:p>
          <a:p>
            <a:pPr marL="2511425" indent="450850" algn="just">
              <a:lnSpc>
                <a:spcPct val="150000"/>
              </a:lnSpc>
            </a:pPr>
            <a:r>
              <a:rPr lang="lo-LA" sz="2800" dirty="0" smtClean="0">
                <a:latin typeface="Phetsarath OT" pitchFamily="2" charset="0"/>
                <a:cs typeface="Phetsarath OT" pitchFamily="2" charset="0"/>
              </a:rPr>
              <a:t>ໃນການໃຫ້ຄະແນນແມ່ນອີງໃສ່ ຄະແນນທີ່ຜູ້ກ່ຽວຕີລາຄາປະເມີນຕົນເອງເປັນຕົ້ນຕໍ ດ້ວຍຮູບການເຫັນດີຮັກສາໄວ້ ຫຼື ປັບຄະແນນຂຶ້ນ ຫຼື ຫຼຸດລົງ </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descr="C:\Users\Soeggy\Pictures\PA\How-to-Deliver-a-Strong-Performance-Evaluation.jpg"/>
          <p:cNvPicPr>
            <a:picLocks noChangeAspect="1" noChangeArrowheads="1"/>
          </p:cNvPicPr>
          <p:nvPr/>
        </p:nvPicPr>
        <p:blipFill>
          <a:blip r:embed="rId2"/>
          <a:srcRect/>
          <a:stretch>
            <a:fillRect/>
          </a:stretch>
        </p:blipFill>
        <p:spPr bwMode="auto">
          <a:xfrm>
            <a:off x="6239628" y="1643050"/>
            <a:ext cx="3642594" cy="3929090"/>
          </a:xfrm>
          <a:prstGeom prst="rect">
            <a:avLst/>
          </a:prstGeom>
          <a:noFill/>
        </p:spPr>
      </p:pic>
      <p:sp>
        <p:nvSpPr>
          <p:cNvPr id="4" name="Slide Number Placeholder 3"/>
          <p:cNvSpPr>
            <a:spLocks noGrp="1"/>
          </p:cNvSpPr>
          <p:nvPr>
            <p:ph type="sldNum" sz="quarter" idx="12"/>
          </p:nvPr>
        </p:nvSpPr>
        <p:spPr>
          <a:xfrm>
            <a:off x="7524768" y="6421461"/>
            <a:ext cx="2311400" cy="365125"/>
          </a:xfrm>
        </p:spPr>
        <p:txBody>
          <a:bodyPr/>
          <a:lstStyle/>
          <a:p>
            <a:fld id="{9CBF503D-323F-46A0-A445-C8FED6F61636}" type="slidenum">
              <a:rPr lang="en-US" sz="1600" b="1" smtClean="0">
                <a:solidFill>
                  <a:schemeClr val="tx1"/>
                </a:solidFill>
                <a:latin typeface="Phetsarath OT" pitchFamily="2" charset="0"/>
                <a:cs typeface="Phetsarath OT" pitchFamily="2" charset="0"/>
              </a:rPr>
              <a:pPr/>
              <a:t>6</a:t>
            </a:fld>
            <a:endParaRPr lang="en-US" sz="1600" b="1" dirty="0">
              <a:solidFill>
                <a:schemeClr val="tx1"/>
              </a:solidFill>
              <a:latin typeface="Phetsarath OT" pitchFamily="2" charset="0"/>
              <a:cs typeface="Phetsarath OT" pitchFamily="2" charset="0"/>
            </a:endParaRPr>
          </a:p>
        </p:txBody>
      </p:sp>
      <p:sp>
        <p:nvSpPr>
          <p:cNvPr id="5" name="Content Placeholder 2"/>
          <p:cNvSpPr>
            <a:spLocks noGrp="1"/>
          </p:cNvSpPr>
          <p:nvPr>
            <p:ph idx="1"/>
          </p:nvPr>
        </p:nvSpPr>
        <p:spPr>
          <a:xfrm>
            <a:off x="309530" y="1928802"/>
            <a:ext cx="6072230" cy="3857652"/>
          </a:xfrm>
        </p:spPr>
        <p:txBody>
          <a:bodyPr>
            <a:normAutofit fontScale="85000" lnSpcReduction="10000"/>
          </a:bodyPr>
          <a:lstStyle/>
          <a:p>
            <a:pPr marL="0" indent="0">
              <a:lnSpc>
                <a:spcPct val="150000"/>
              </a:lnSpc>
              <a:buNone/>
            </a:pPr>
            <a:r>
              <a:rPr lang="lo-LA" sz="2800" b="1" dirty="0" smtClean="0">
                <a:latin typeface="Phetsarath OT" pitchFamily="2" charset="0"/>
                <a:cs typeface="Phetsarath OT" pitchFamily="2" charset="0"/>
              </a:rPr>
              <a:t>ນຳໃຊ້ແບບຟອມທີ 3 (ບັດໃຫ້ຄະແນນແບບປິດລັບ) </a:t>
            </a:r>
          </a:p>
          <a:p>
            <a:pPr marL="0" indent="0">
              <a:lnSpc>
                <a:spcPct val="150000"/>
              </a:lnSpc>
              <a:buNone/>
            </a:pPr>
            <a:r>
              <a:rPr lang="lo-LA" sz="2800" b="1" dirty="0" smtClean="0">
                <a:latin typeface="Phetsarath OT" pitchFamily="2" charset="0"/>
                <a:cs typeface="Phetsarath OT" pitchFamily="2" charset="0"/>
              </a:rPr>
              <a:t>ໃນການໃຫ້ຄະແນນ.</a:t>
            </a:r>
            <a:endParaRPr lang="en-US" sz="2800" b="1" dirty="0" smtClean="0">
              <a:latin typeface="Phetsarath OT" pitchFamily="2" charset="0"/>
              <a:cs typeface="Phetsarath OT" pitchFamily="2" charset="0"/>
            </a:endParaRPr>
          </a:p>
          <a:p>
            <a:pPr lvl="0">
              <a:lnSpc>
                <a:spcPct val="150000"/>
              </a:lnSpc>
              <a:buNone/>
            </a:pPr>
            <a:r>
              <a:rPr lang="lo-LA" sz="2800" b="1" dirty="0" smtClean="0">
                <a:latin typeface="Phetsarath OT" pitchFamily="2" charset="0"/>
                <a:cs typeface="Phetsarath OT" pitchFamily="2" charset="0"/>
                <a:hlinkClick r:id="rId3" action="ppaction://hlinkfile"/>
              </a:rPr>
              <a:t>ແບບຟອມ 3.1 ສຳລັບ ລັດຖະກອນທີ່ມີຕຳແໜ່ງ ບໍລິຫານ</a:t>
            </a:r>
            <a:endParaRPr lang="en-US" sz="2800" b="1" dirty="0" smtClean="0">
              <a:latin typeface="Phetsarath OT" pitchFamily="2" charset="0"/>
              <a:cs typeface="Phetsarath OT" pitchFamily="2" charset="0"/>
            </a:endParaRPr>
          </a:p>
          <a:p>
            <a:pPr lvl="0">
              <a:lnSpc>
                <a:spcPct val="150000"/>
              </a:lnSpc>
              <a:buNone/>
            </a:pPr>
            <a:r>
              <a:rPr lang="lo-LA" sz="2800" b="1" dirty="0" smtClean="0">
                <a:latin typeface="Phetsarath OT" pitchFamily="2" charset="0"/>
                <a:cs typeface="Phetsarath OT" pitchFamily="2" charset="0"/>
                <a:hlinkClick r:id="rId3" action="ppaction://hlinkfile"/>
              </a:rPr>
              <a:t>ແບບຟອມ 3.2 ສຳລັບ ລັດຖະກອນ ວິຊາການ</a:t>
            </a:r>
            <a:endParaRPr lang="en-US" sz="2800" b="1" dirty="0" smtClean="0">
              <a:latin typeface="Phetsarath OT" pitchFamily="2" charset="0"/>
              <a:cs typeface="Phetsarath OT" pitchFamily="2" charset="0"/>
            </a:endParaRPr>
          </a:p>
          <a:p>
            <a:pPr lvl="0">
              <a:lnSpc>
                <a:spcPct val="150000"/>
              </a:lnSpc>
              <a:buNone/>
            </a:pPr>
            <a:r>
              <a:rPr lang="lo-LA" sz="2800" b="1" dirty="0" smtClean="0">
                <a:latin typeface="Phetsarath OT" pitchFamily="2" charset="0"/>
                <a:cs typeface="Phetsarath OT" pitchFamily="2" charset="0"/>
                <a:hlinkClick r:id="rId3" action="ppaction://hlinkfile"/>
              </a:rPr>
              <a:t>ແບບຟອມ 3.3 ສຳລັບ ລັດຖະກອນ ຜູ້ຊ່ວຍວຽກບໍລິຫານ</a:t>
            </a:r>
            <a:endParaRPr lang="en-US" sz="2800" b="1" dirty="0">
              <a:latin typeface="Phetsarath OT" pitchFamily="2" charset="0"/>
              <a:cs typeface="Phetsarath OT" pitchFamily="2" charset="0"/>
            </a:endParaRPr>
          </a:p>
        </p:txBody>
      </p:sp>
      <p:sp>
        <p:nvSpPr>
          <p:cNvPr id="6" name="Content Placeholder 2"/>
          <p:cNvSpPr txBox="1">
            <a:spLocks/>
          </p:cNvSpPr>
          <p:nvPr/>
        </p:nvSpPr>
        <p:spPr>
          <a:xfrm>
            <a:off x="380968" y="428605"/>
            <a:ext cx="9215502" cy="785817"/>
          </a:xfrm>
          <a:prstGeom prst="roundRect">
            <a:avLst/>
          </a:prstGeom>
          <a:solidFill>
            <a:schemeClr val="bg2">
              <a:lumMod val="90000"/>
            </a:schemeClr>
          </a:solidFill>
        </p:spPr>
        <p:style>
          <a:lnRef idx="2">
            <a:schemeClr val="accent5"/>
          </a:lnRef>
          <a:fillRef idx="1">
            <a:schemeClr val="lt1"/>
          </a:fillRef>
          <a:effectRef idx="0">
            <a:schemeClr val="accent5"/>
          </a:effectRef>
          <a:fontRef idx="minor">
            <a:schemeClr val="dk1"/>
          </a:fontRef>
        </p:style>
        <p:txBody>
          <a:bodyPr vert="horz" lIns="91440" tIns="45720" rIns="91440" bIns="45720" rtlCol="0">
            <a:normAutofit fontScale="85000" lnSpcReduction="20000"/>
          </a:bodyPr>
          <a:lstStyle/>
          <a:p>
            <a:pPr marL="342900" marR="0" lvl="0" indent="-342900" algn="ctr" defTabSz="914400" rtl="0" eaLnBrk="1" fontAlgn="auto" latinLnBrk="0" hangingPunct="1">
              <a:lnSpc>
                <a:spcPct val="150000"/>
              </a:lnSpc>
              <a:spcBef>
                <a:spcPct val="20000"/>
              </a:spcBef>
              <a:spcAft>
                <a:spcPts val="0"/>
              </a:spcAft>
              <a:buClrTx/>
              <a:buSzTx/>
              <a:buFont typeface="Arial" pitchFamily="34" charset="0"/>
              <a:buNone/>
              <a:tabLst/>
              <a:defRPr/>
            </a:pPr>
            <a:r>
              <a:rPr kumimoji="0" lang="lo-LA" sz="3600" b="1" i="0" u="none" strike="noStrike" kern="1200" cap="none" spc="0" normalizeH="0" baseline="0" noProof="0" dirty="0" smtClean="0">
                <a:ln>
                  <a:noFill/>
                </a:ln>
                <a:solidFill>
                  <a:schemeClr val="accent2"/>
                </a:solidFill>
                <a:effectLst/>
                <a:uLnTx/>
                <a:uFillTx/>
                <a:latin typeface="Phetsarath OT" pitchFamily="2" charset="0"/>
                <a:ea typeface="+mn-ea"/>
                <a:cs typeface="Phetsarath OT" pitchFamily="2" charset="0"/>
              </a:rPr>
              <a:t>ກໍລະນີໃຫ້ຄະແນນແບບປິດລັບ</a:t>
            </a:r>
            <a:endParaRPr kumimoji="0" lang="en-US" sz="3600" b="1" i="0" u="none" strike="noStrike" kern="1200" cap="none" spc="0" normalizeH="0" baseline="0" noProof="0" dirty="0" smtClean="0">
              <a:ln>
                <a:noFill/>
              </a:ln>
              <a:solidFill>
                <a:schemeClr val="accent2"/>
              </a:solidFill>
              <a:effectLst/>
              <a:uLnTx/>
              <a:uFillTx/>
              <a:latin typeface="Phetsarath OT" pitchFamily="2" charset="0"/>
              <a:ea typeface="+mn-ea"/>
              <a:cs typeface="Phetsarath OT" pitchFamily="2" charset="0"/>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524768" y="6421461"/>
            <a:ext cx="2311400" cy="365125"/>
          </a:xfrm>
        </p:spPr>
        <p:txBody>
          <a:bodyPr/>
          <a:lstStyle/>
          <a:p>
            <a:fld id="{9CBF503D-323F-46A0-A445-C8FED6F61636}" type="slidenum">
              <a:rPr lang="en-US" sz="1600" b="1" smtClean="0">
                <a:solidFill>
                  <a:schemeClr val="tx1"/>
                </a:solidFill>
                <a:latin typeface="Phetsarath OT" pitchFamily="2" charset="0"/>
                <a:cs typeface="Phetsarath OT" pitchFamily="2" charset="0"/>
              </a:rPr>
              <a:pPr/>
              <a:t>7</a:t>
            </a:fld>
            <a:endParaRPr lang="en-US" sz="1600" b="1" dirty="0">
              <a:solidFill>
                <a:schemeClr val="tx1"/>
              </a:solidFill>
              <a:latin typeface="Phetsarath OT" pitchFamily="2" charset="0"/>
              <a:cs typeface="Phetsarath OT" pitchFamily="2" charset="0"/>
            </a:endParaRPr>
          </a:p>
        </p:txBody>
      </p:sp>
      <p:graphicFrame>
        <p:nvGraphicFramePr>
          <p:cNvPr id="15" name="Object 14"/>
          <p:cNvGraphicFramePr>
            <a:graphicFrameLocks noChangeAspect="1"/>
          </p:cNvGraphicFramePr>
          <p:nvPr/>
        </p:nvGraphicFramePr>
        <p:xfrm>
          <a:off x="0" y="685800"/>
          <a:ext cx="9677400" cy="5562600"/>
        </p:xfrm>
        <a:graphic>
          <a:graphicData uri="http://schemas.openxmlformats.org/presentationml/2006/ole">
            <p:oleObj spid="_x0000_s98320" name="Document" r:id="rId3" imgW="9777683" imgH="5624153" progId="Word.Document.12">
              <p:embed/>
            </p:oleObj>
          </a:graphicData>
        </a:graphic>
      </p:graphicFrame>
      <p:sp>
        <p:nvSpPr>
          <p:cNvPr id="16" name="Content Placeholder 15"/>
          <p:cNvSpPr>
            <a:spLocks noGrp="1"/>
          </p:cNvSpPr>
          <p:nvPr>
            <p:ph idx="1"/>
          </p:nvPr>
        </p:nvSpPr>
        <p:spPr>
          <a:xfrm>
            <a:off x="238092" y="214290"/>
            <a:ext cx="9501254" cy="428628"/>
          </a:xfrm>
        </p:spPr>
        <p:txBody>
          <a:bodyPr>
            <a:noAutofit/>
          </a:bodyPr>
          <a:lstStyle/>
          <a:p>
            <a:pPr>
              <a:buNone/>
            </a:pPr>
            <a:r>
              <a:rPr lang="lo-LA" sz="2000" b="1" dirty="0" smtClean="0">
                <a:latin typeface="Phetsarath OT" pitchFamily="2" charset="0"/>
                <a:cs typeface="Phetsarath OT" pitchFamily="2" charset="0"/>
              </a:rPr>
              <a:t>ຕົວຢ່າງ: </a:t>
            </a:r>
            <a:r>
              <a:rPr lang="lo-LA" sz="2000" dirty="0" smtClean="0">
                <a:latin typeface="Phetsarath OT" pitchFamily="2" charset="0"/>
                <a:cs typeface="Phetsarath OT" pitchFamily="2" charset="0"/>
              </a:rPr>
              <a:t>ແບບຟອມ 3.2 ບັດໃຫ້ຄະແນນປະເມີນຜົນແບບປິດສຳລັບລັດຖະກອນວິຊາການ</a:t>
            </a:r>
            <a:endParaRPr lang="en-US" sz="2000" dirty="0" smtClean="0">
              <a:latin typeface="Phetsarath OT" pitchFamily="2" charset="0"/>
              <a:cs typeface="Phetsarath OT" pitchFamily="2" charset="0"/>
            </a:endParaRPr>
          </a:p>
        </p:txBody>
      </p:sp>
      <p:sp>
        <p:nvSpPr>
          <p:cNvPr id="98312" name="AutoShape 140"/>
          <p:cNvSpPr>
            <a:spLocks noChangeArrowheads="1"/>
          </p:cNvSpPr>
          <p:nvPr/>
        </p:nvSpPr>
        <p:spPr bwMode="auto">
          <a:xfrm>
            <a:off x="738158" y="3286124"/>
            <a:ext cx="1285884" cy="2286016"/>
          </a:xfrm>
          <a:prstGeom prst="roundRect">
            <a:avLst>
              <a:gd name="adj" fmla="val 16667"/>
            </a:avLst>
          </a:prstGeom>
          <a:noFill/>
          <a:ln w="38100">
            <a:solidFill>
              <a:srgbClr val="00B050"/>
            </a:solidFill>
            <a:prstDash val="dash"/>
            <a:round/>
            <a:headEnd/>
            <a:tailEnd/>
          </a:ln>
          <a:effectLst/>
        </p:spPr>
        <p:txBody>
          <a:bodyPr vert="horz" wrap="square" lIns="18000" tIns="10800" rIns="18000" bIns="10800" numCol="1" anchor="ctr" anchorCtr="0" compatLnSpc="1">
            <a:prstTxWarp prst="textNoShape">
              <a:avLst/>
            </a:prstTxWarp>
          </a:bodyPr>
          <a:lstStyle/>
          <a:p>
            <a:endParaRPr lang="en-US" sz="2400">
              <a:latin typeface="Phetsarath OT" pitchFamily="2" charset="0"/>
              <a:cs typeface="Phetsarath OT" pitchFamily="2" charset="0"/>
            </a:endParaRPr>
          </a:p>
        </p:txBody>
      </p:sp>
      <p:sp>
        <p:nvSpPr>
          <p:cNvPr id="98313" name="AutoShape 142"/>
          <p:cNvSpPr>
            <a:spLocks noChangeArrowheads="1"/>
          </p:cNvSpPr>
          <p:nvPr/>
        </p:nvSpPr>
        <p:spPr bwMode="auto">
          <a:xfrm>
            <a:off x="595282" y="5715016"/>
            <a:ext cx="1643074" cy="1071546"/>
          </a:xfrm>
          <a:prstGeom prst="roundRect">
            <a:avLst>
              <a:gd name="adj" fmla="val 16667"/>
            </a:avLst>
          </a:prstGeom>
          <a:solidFill>
            <a:srgbClr val="00B050">
              <a:alpha val="50195"/>
            </a:srgbClr>
          </a:solidFill>
          <a:ln w="19050">
            <a:solidFill>
              <a:srgbClr val="00B050"/>
            </a:solidFill>
            <a:prstDash val="dash"/>
            <a:round/>
            <a:headEnd/>
            <a:tailEnd/>
          </a:ln>
          <a:effectLst/>
        </p:spPr>
        <p:txBody>
          <a:bodyPr vert="horz" wrap="square" lIns="18000" tIns="10800" rIns="18000" bIns="108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o-LA" sz="2000" i="0" u="none" strike="noStrike" cap="none" normalizeH="0" baseline="0" dirty="0" smtClean="0">
                <a:ln>
                  <a:noFill/>
                </a:ln>
                <a:solidFill>
                  <a:schemeClr val="tx1"/>
                </a:solidFill>
                <a:effectLst/>
                <a:latin typeface="Phetsarath OT" pitchFamily="2" charset="0"/>
                <a:ea typeface="Arial" pitchFamily="34" charset="0"/>
                <a:cs typeface="Phetsarath OT" pitchFamily="2" charset="0"/>
              </a:rPr>
              <a:t>ລາຍຊື່ຜູ້ຮັບການປະເມີນທີ່ເປັນວິຊາການ</a:t>
            </a:r>
            <a:endParaRPr kumimoji="0" lang="en-US" sz="3200" i="0" u="none" strike="noStrike" cap="none" normalizeH="0" baseline="0" dirty="0" smtClean="0">
              <a:ln>
                <a:noFill/>
              </a:ln>
              <a:solidFill>
                <a:schemeClr val="tx1"/>
              </a:solidFill>
              <a:effectLst/>
              <a:latin typeface="Phetsarath OT" pitchFamily="2" charset="0"/>
              <a:cs typeface="Phetsarath OT" pitchFamily="2" charset="0"/>
            </a:endParaRPr>
          </a:p>
        </p:txBody>
      </p:sp>
      <p:sp>
        <p:nvSpPr>
          <p:cNvPr id="98314" name="AutoShape 141"/>
          <p:cNvSpPr>
            <a:spLocks noChangeArrowheads="1"/>
          </p:cNvSpPr>
          <p:nvPr/>
        </p:nvSpPr>
        <p:spPr bwMode="auto">
          <a:xfrm>
            <a:off x="2166918" y="3286124"/>
            <a:ext cx="7358114" cy="2357454"/>
          </a:xfrm>
          <a:prstGeom prst="roundRect">
            <a:avLst>
              <a:gd name="adj" fmla="val 16667"/>
            </a:avLst>
          </a:prstGeom>
          <a:noFill/>
          <a:ln w="28575">
            <a:solidFill>
              <a:srgbClr val="002060"/>
            </a:solidFill>
            <a:prstDash val="dash"/>
            <a:round/>
            <a:headEnd/>
            <a:tailEnd/>
          </a:ln>
          <a:effectLst/>
        </p:spPr>
        <p:txBody>
          <a:bodyPr vert="horz" wrap="square" lIns="18000" tIns="10800" rIns="18000" bIns="10800" numCol="1" anchor="ctr" anchorCtr="0" compatLnSpc="1">
            <a:prstTxWarp prst="textNoShape">
              <a:avLst/>
            </a:prstTxWarp>
          </a:bodyPr>
          <a:lstStyle/>
          <a:p>
            <a:endParaRPr lang="en-US">
              <a:latin typeface="Phetsarath OT" pitchFamily="2" charset="0"/>
              <a:cs typeface="Phetsarath OT" pitchFamily="2" charset="0"/>
            </a:endParaRPr>
          </a:p>
        </p:txBody>
      </p:sp>
      <p:sp>
        <p:nvSpPr>
          <p:cNvPr id="98315" name="AutoShape 143"/>
          <p:cNvSpPr>
            <a:spLocks noChangeArrowheads="1"/>
          </p:cNvSpPr>
          <p:nvPr/>
        </p:nvSpPr>
        <p:spPr bwMode="auto">
          <a:xfrm>
            <a:off x="2647950" y="5715016"/>
            <a:ext cx="6734206" cy="998537"/>
          </a:xfrm>
          <a:prstGeom prst="roundRect">
            <a:avLst>
              <a:gd name="adj" fmla="val 16667"/>
            </a:avLst>
          </a:prstGeom>
          <a:solidFill>
            <a:srgbClr val="002060">
              <a:alpha val="50195"/>
            </a:srgbClr>
          </a:solidFill>
          <a:ln w="19050">
            <a:solidFill>
              <a:srgbClr val="002060"/>
            </a:solidFill>
            <a:prstDash val="dash"/>
            <a:round/>
            <a:headEnd/>
            <a:tailEnd/>
          </a:ln>
          <a:effectLst/>
        </p:spPr>
        <p:txBody>
          <a:bodyPr vert="horz" wrap="square" lIns="18000" tIns="10800" rIns="18000" bIns="10800" numCol="1" anchor="t" anchorCtr="0" compatLnSpc="1">
            <a:prstTxWarp prst="textNoShape">
              <a:avLst/>
            </a:prstTxWarp>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lo-LA" b="0" i="0" u="none" strike="noStrike" cap="none" normalizeH="0" baseline="0" dirty="0" smtClean="0">
                <a:ln>
                  <a:noFill/>
                </a:ln>
                <a:solidFill>
                  <a:schemeClr val="accent6">
                    <a:lumMod val="20000"/>
                    <a:lumOff val="80000"/>
                  </a:schemeClr>
                </a:solidFill>
                <a:effectLst/>
                <a:latin typeface="Phetsarath OT" pitchFamily="2" charset="0"/>
                <a:ea typeface="Arial" pitchFamily="34" charset="0"/>
                <a:cs typeface="Phetsarath OT" pitchFamily="2" charset="0"/>
              </a:rPr>
              <a:t>ເພື່ອນຮ່ວມງານທຸກຄົນຕີລາຄາໃຫ້ຄະແນນຜູ້ຮັບການປະເມີນແບບປິດລັບໂດຍອ່ານເນື້ອໃນລາຍລະອຽດຂອງແຕ່ລະມາດຕະຖານໄດ້ທີ ຂໍ້ II ພາກ 2 ຂອງຄູ່ມືສະບັບນີ້</a:t>
            </a:r>
            <a:endParaRPr kumimoji="0" lang="en-US" b="0" i="0" u="none" strike="noStrike" cap="none" normalizeH="0" baseline="0" dirty="0" smtClean="0">
              <a:ln>
                <a:noFill/>
              </a:ln>
              <a:solidFill>
                <a:schemeClr val="accent6">
                  <a:lumMod val="20000"/>
                  <a:lumOff val="80000"/>
                </a:schemeClr>
              </a:solidFill>
              <a:effectLst/>
              <a:latin typeface="Phetsarath OT" pitchFamily="2" charset="0"/>
              <a:cs typeface="Phetsarath OT" pitchFamily="2" charset="0"/>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49" name="Picture 1" descr="C:\Users\Soeggy\Pictures\PA\Employee_performance.jpg"/>
          <p:cNvPicPr>
            <a:picLocks noChangeAspect="1" noChangeArrowheads="1"/>
          </p:cNvPicPr>
          <p:nvPr/>
        </p:nvPicPr>
        <p:blipFill>
          <a:blip r:embed="rId2"/>
          <a:srcRect/>
          <a:stretch>
            <a:fillRect/>
          </a:stretch>
        </p:blipFill>
        <p:spPr bwMode="auto">
          <a:xfrm>
            <a:off x="523844" y="4929198"/>
            <a:ext cx="8072494" cy="1914226"/>
          </a:xfrm>
          <a:prstGeom prst="rect">
            <a:avLst/>
          </a:prstGeom>
          <a:noFill/>
          <a:ln>
            <a:noFill/>
          </a:ln>
        </p:spPr>
      </p:pic>
      <p:sp>
        <p:nvSpPr>
          <p:cNvPr id="4" name="Slide Number Placeholder 3"/>
          <p:cNvSpPr>
            <a:spLocks noGrp="1"/>
          </p:cNvSpPr>
          <p:nvPr>
            <p:ph type="sldNum" sz="quarter" idx="12"/>
          </p:nvPr>
        </p:nvSpPr>
        <p:spPr>
          <a:xfrm>
            <a:off x="7524768" y="6421461"/>
            <a:ext cx="2311400" cy="365125"/>
          </a:xfrm>
        </p:spPr>
        <p:txBody>
          <a:bodyPr/>
          <a:lstStyle/>
          <a:p>
            <a:fld id="{9CBF503D-323F-46A0-A445-C8FED6F61636}" type="slidenum">
              <a:rPr lang="en-US" sz="1600" b="1" smtClean="0">
                <a:solidFill>
                  <a:schemeClr val="tx1"/>
                </a:solidFill>
                <a:latin typeface="Phetsarath OT" pitchFamily="2" charset="0"/>
                <a:cs typeface="Phetsarath OT" pitchFamily="2" charset="0"/>
              </a:rPr>
              <a:pPr/>
              <a:t>8</a:t>
            </a:fld>
            <a:endParaRPr lang="en-US" sz="1600" b="1" dirty="0">
              <a:solidFill>
                <a:schemeClr val="tx1"/>
              </a:solidFill>
              <a:latin typeface="Phetsarath OT" pitchFamily="2" charset="0"/>
              <a:cs typeface="Phetsarath OT" pitchFamily="2" charset="0"/>
            </a:endParaRPr>
          </a:p>
        </p:txBody>
      </p:sp>
      <p:sp>
        <p:nvSpPr>
          <p:cNvPr id="5" name="Content Placeholder 2"/>
          <p:cNvSpPr>
            <a:spLocks noGrp="1"/>
          </p:cNvSpPr>
          <p:nvPr>
            <p:ph idx="1"/>
          </p:nvPr>
        </p:nvSpPr>
        <p:spPr>
          <a:xfrm>
            <a:off x="380968" y="214291"/>
            <a:ext cx="9215502" cy="928693"/>
          </a:xfrm>
          <a:prstGeom prst="roundRect">
            <a:avLst/>
          </a:prstGeom>
          <a:solidFill>
            <a:schemeClr val="accent3">
              <a:lumMod val="20000"/>
              <a:lumOff val="80000"/>
            </a:schemeClr>
          </a:solidFill>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p>
            <a:pPr>
              <a:lnSpc>
                <a:spcPct val="150000"/>
              </a:lnSpc>
              <a:buNone/>
            </a:pPr>
            <a:r>
              <a:rPr lang="lo-LA" sz="3600" b="1" dirty="0" smtClean="0">
                <a:solidFill>
                  <a:schemeClr val="accent2"/>
                </a:solidFill>
                <a:latin typeface="Phetsarath OT" pitchFamily="2" charset="0"/>
                <a:cs typeface="Phetsarath OT" pitchFamily="2" charset="0"/>
              </a:rPr>
              <a:t>ການສັງລວມຄະແນນຂອງການໃຫ້ຄະແນນແບບປິດລັບ</a:t>
            </a:r>
          </a:p>
        </p:txBody>
      </p:sp>
      <p:sp>
        <p:nvSpPr>
          <p:cNvPr id="6" name="Content Placeholder 2"/>
          <p:cNvSpPr txBox="1">
            <a:spLocks/>
          </p:cNvSpPr>
          <p:nvPr/>
        </p:nvSpPr>
        <p:spPr>
          <a:xfrm>
            <a:off x="380968" y="1428736"/>
            <a:ext cx="9215502" cy="3571900"/>
          </a:xfrm>
          <a:prstGeom prst="rect">
            <a:avLst/>
          </a:prstGeom>
        </p:spPr>
        <p:txBody>
          <a:bodyPr vert="horz" lIns="91440" tIns="45720" rIns="91440" bIns="45720" rtlCol="0">
            <a:normAutofit fontScale="92500"/>
          </a:bodyPr>
          <a:lstStyle/>
          <a:p>
            <a:pPr marL="0" marR="0" lvl="0" indent="0" algn="l" defTabSz="914400" rtl="0" eaLnBrk="1" fontAlgn="auto" latinLnBrk="0" hangingPunct="1">
              <a:lnSpc>
                <a:spcPct val="150000"/>
              </a:lnSpc>
              <a:spcBef>
                <a:spcPct val="20000"/>
              </a:spcBef>
              <a:spcAft>
                <a:spcPts val="0"/>
              </a:spcAft>
              <a:buClrTx/>
              <a:buSzTx/>
              <a:buFont typeface="Arial" pitchFamily="34" charset="0"/>
              <a:buNone/>
              <a:tabLst/>
              <a:defRPr/>
            </a:pPr>
            <a:r>
              <a:rPr kumimoji="0" lang="lo-LA" sz="2800" b="1" i="0" u="none" strike="noStrike" kern="1200" cap="none" spc="0" normalizeH="0" baseline="0" noProof="0" dirty="0" smtClean="0">
                <a:ln>
                  <a:noFill/>
                </a:ln>
                <a:effectLst/>
                <a:uLnTx/>
                <a:uFillTx/>
                <a:latin typeface="Phetsarath OT" pitchFamily="2" charset="0"/>
                <a:ea typeface="+mn-ea"/>
                <a:cs typeface="Phetsarath OT" pitchFamily="2" charset="0"/>
              </a:rPr>
              <a:t>ພາຍຫຼັງໃຫ້ຄະແນນແບບປິດລັບແລ້ວໃຫ້ຜູ້ຮັບຜິດຊອບປະເມີນຜົນສັງລວມຄະແນນຈາກທຸກບັດເຂົ້າໃນແບບຟອມ</a:t>
            </a:r>
            <a:r>
              <a:rPr kumimoji="0" lang="lo-LA" sz="2800" b="1" i="0" u="none" strike="noStrike" kern="1200" cap="none" spc="0" normalizeH="0" noProof="0" dirty="0" smtClean="0">
                <a:ln>
                  <a:noFill/>
                </a:ln>
                <a:effectLst/>
                <a:uLnTx/>
                <a:uFillTx/>
                <a:latin typeface="Phetsarath OT" pitchFamily="2" charset="0"/>
                <a:ea typeface="+mn-ea"/>
                <a:cs typeface="Phetsarath OT" pitchFamily="2" charset="0"/>
              </a:rPr>
              <a:t> 4.1, 4.2 ແລະ 4.3</a:t>
            </a:r>
            <a:r>
              <a:rPr kumimoji="0" lang="lo-LA" sz="2800" b="1" i="0" u="none" strike="noStrike" kern="1200" cap="none" spc="0" normalizeH="0" baseline="0" noProof="0" dirty="0" smtClean="0">
                <a:ln>
                  <a:noFill/>
                </a:ln>
                <a:effectLst/>
                <a:uLnTx/>
                <a:uFillTx/>
                <a:latin typeface="Phetsarath OT" pitchFamily="2" charset="0"/>
                <a:ea typeface="+mn-ea"/>
                <a:cs typeface="Phetsarath OT" pitchFamily="2" charset="0"/>
              </a:rPr>
              <a:t> ສັງລວມຄະແນນດັ່ງນີ້:</a:t>
            </a:r>
          </a:p>
          <a:p>
            <a:pPr marL="0" marR="0" lvl="0" indent="0" algn="l" defTabSz="914400" rtl="0" eaLnBrk="1" fontAlgn="auto" latinLnBrk="0" hangingPunct="1">
              <a:lnSpc>
                <a:spcPct val="150000"/>
              </a:lnSpc>
              <a:spcBef>
                <a:spcPct val="20000"/>
              </a:spcBef>
              <a:spcAft>
                <a:spcPts val="0"/>
              </a:spcAft>
              <a:buClrTx/>
              <a:buSzTx/>
              <a:buFont typeface="Arial" pitchFamily="34" charset="0"/>
              <a:buNone/>
              <a:tabLst/>
              <a:defRPr/>
            </a:pPr>
            <a:r>
              <a:rPr kumimoji="0" lang="lo-LA" sz="2800" b="0" i="0" u="none" strike="noStrike" kern="1200" cap="none" spc="0" normalizeH="0" baseline="0" noProof="0" dirty="0" smtClean="0">
                <a:ln>
                  <a:noFill/>
                </a:ln>
                <a:solidFill>
                  <a:schemeClr val="tx1"/>
                </a:solidFill>
                <a:effectLst/>
                <a:uLnTx/>
                <a:uFillTx/>
                <a:latin typeface="Phetsarath OT" pitchFamily="2" charset="0"/>
                <a:ea typeface="+mn-ea"/>
                <a:cs typeface="Phetsarath OT" pitchFamily="2" charset="0"/>
              </a:rPr>
              <a:t> </a:t>
            </a:r>
            <a:r>
              <a:rPr kumimoji="0" lang="lo-LA" sz="2800" b="0" i="0" u="none" strike="noStrike" kern="1200" cap="none" spc="0" normalizeH="0" baseline="0" noProof="0" dirty="0" smtClean="0">
                <a:ln>
                  <a:noFill/>
                </a:ln>
                <a:solidFill>
                  <a:schemeClr val="tx1"/>
                </a:solidFill>
                <a:effectLst/>
                <a:uLnTx/>
                <a:uFillTx/>
                <a:latin typeface="Phetsarath OT" pitchFamily="2" charset="0"/>
                <a:ea typeface="+mn-ea"/>
                <a:cs typeface="Phetsarath OT" pitchFamily="2" charset="0"/>
                <a:hlinkClick r:id="rId3" action="ppaction://hlinkfile"/>
              </a:rPr>
              <a:t>- </a:t>
            </a:r>
            <a:r>
              <a:rPr lang="lo-LA" sz="2800" u="sng" dirty="0" smtClean="0">
                <a:latin typeface="Phetsarath OT" pitchFamily="2" charset="0"/>
                <a:cs typeface="Phetsarath OT" pitchFamily="2" charset="0"/>
                <a:hlinkClick r:id="rId3" action="ppaction://hlinkfile"/>
              </a:rPr>
              <a:t>ແບບຟອມ 4.1</a:t>
            </a:r>
            <a:r>
              <a:rPr kumimoji="0" lang="lo-LA" sz="2800" b="0" i="0" u="sng" strike="noStrike" kern="1200" cap="none" spc="0" normalizeH="0" baseline="0" noProof="0" dirty="0" smtClean="0">
                <a:ln>
                  <a:noFill/>
                </a:ln>
                <a:solidFill>
                  <a:schemeClr val="tx1"/>
                </a:solidFill>
                <a:effectLst/>
                <a:uLnTx/>
                <a:uFillTx/>
                <a:latin typeface="Phetsarath OT" pitchFamily="2" charset="0"/>
                <a:ea typeface="+mn-ea"/>
                <a:cs typeface="Phetsarath OT" pitchFamily="2" charset="0"/>
                <a:hlinkClick r:id="rId3" action="ppaction://hlinkfile"/>
              </a:rPr>
              <a:t> ສໍາລັບ ລັດຖະກອນທີ່ມີຕຳແໜ່ງ ບໍລິຫານ</a:t>
            </a:r>
            <a:endParaRPr kumimoji="0" lang="en-US" sz="2800" b="0" i="0" u="sng" strike="noStrike" kern="1200" cap="none" spc="0" normalizeH="0" baseline="0" noProof="0" dirty="0" smtClean="0">
              <a:ln>
                <a:noFill/>
              </a:ln>
              <a:solidFill>
                <a:schemeClr val="tx1"/>
              </a:solidFill>
              <a:effectLst/>
              <a:uLnTx/>
              <a:uFillTx/>
              <a:latin typeface="Phetsarath OT" pitchFamily="2" charset="0"/>
              <a:ea typeface="+mn-ea"/>
              <a:cs typeface="Phetsarath OT" pitchFamily="2" charset="0"/>
            </a:endParaRPr>
          </a:p>
          <a:p>
            <a:pPr lvl="0">
              <a:lnSpc>
                <a:spcPct val="150000"/>
              </a:lnSpc>
              <a:spcBef>
                <a:spcPct val="20000"/>
              </a:spcBef>
              <a:defRPr/>
            </a:pPr>
            <a:r>
              <a:rPr kumimoji="0" lang="lo-LA" sz="2800" b="0" i="0" u="none" strike="noStrike" kern="1200" cap="none" spc="0" normalizeH="0" baseline="0" noProof="0" dirty="0" smtClean="0">
                <a:ln>
                  <a:noFill/>
                </a:ln>
                <a:solidFill>
                  <a:schemeClr val="tx1"/>
                </a:solidFill>
                <a:effectLst/>
                <a:uLnTx/>
                <a:uFillTx/>
                <a:latin typeface="Phetsarath OT" pitchFamily="2" charset="0"/>
                <a:ea typeface="+mn-ea"/>
                <a:cs typeface="Phetsarath OT" pitchFamily="2" charset="0"/>
              </a:rPr>
              <a:t> </a:t>
            </a:r>
            <a:r>
              <a:rPr kumimoji="0" lang="lo-LA" sz="2800" b="0" i="0" u="none" strike="noStrike" kern="1200" cap="none" spc="0" normalizeH="0" baseline="0" noProof="0" dirty="0" smtClean="0">
                <a:ln>
                  <a:noFill/>
                </a:ln>
                <a:solidFill>
                  <a:schemeClr val="tx1"/>
                </a:solidFill>
                <a:effectLst/>
                <a:uLnTx/>
                <a:uFillTx/>
                <a:latin typeface="Phetsarath OT" pitchFamily="2" charset="0"/>
                <a:ea typeface="+mn-ea"/>
                <a:cs typeface="Phetsarath OT" pitchFamily="2" charset="0"/>
                <a:hlinkClick r:id="rId3" action="ppaction://hlinkfile"/>
              </a:rPr>
              <a:t>- </a:t>
            </a:r>
            <a:r>
              <a:rPr lang="lo-LA" sz="2800" dirty="0" smtClean="0">
                <a:latin typeface="Phetsarath OT" pitchFamily="2" charset="0"/>
                <a:cs typeface="Phetsarath OT" pitchFamily="2" charset="0"/>
                <a:hlinkClick r:id="rId3" action="ppaction://hlinkfile"/>
              </a:rPr>
              <a:t>ແບບຟອມ 4.2 ສຳລັບ </a:t>
            </a:r>
            <a:r>
              <a:rPr kumimoji="0" lang="lo-LA" sz="2800" b="0" i="0" u="none" strike="noStrike" kern="1200" cap="none" spc="0" normalizeH="0" baseline="0" noProof="0" dirty="0" smtClean="0">
                <a:ln>
                  <a:noFill/>
                </a:ln>
                <a:solidFill>
                  <a:schemeClr val="tx1"/>
                </a:solidFill>
                <a:effectLst/>
                <a:uLnTx/>
                <a:uFillTx/>
                <a:latin typeface="Phetsarath OT" pitchFamily="2" charset="0"/>
                <a:ea typeface="+mn-ea"/>
                <a:cs typeface="Phetsarath OT" pitchFamily="2" charset="0"/>
                <a:hlinkClick r:id="rId3" action="ppaction://hlinkfile"/>
              </a:rPr>
              <a:t>ລັດຖະກອນ ວິຊາການ</a:t>
            </a:r>
            <a:endParaRPr kumimoji="0" lang="en-US" sz="2800" b="0" i="0" u="none" strike="noStrike" kern="1200" cap="none" spc="0" normalizeH="0" baseline="0" noProof="0" dirty="0" smtClean="0">
              <a:ln>
                <a:noFill/>
              </a:ln>
              <a:solidFill>
                <a:schemeClr val="tx1"/>
              </a:solidFill>
              <a:effectLst/>
              <a:uLnTx/>
              <a:uFillTx/>
              <a:latin typeface="Phetsarath OT" pitchFamily="2" charset="0"/>
              <a:ea typeface="+mn-ea"/>
              <a:cs typeface="Phetsarath OT" pitchFamily="2" charset="0"/>
            </a:endParaRPr>
          </a:p>
          <a:p>
            <a:pPr lvl="0">
              <a:lnSpc>
                <a:spcPct val="150000"/>
              </a:lnSpc>
              <a:spcBef>
                <a:spcPct val="20000"/>
              </a:spcBef>
              <a:defRPr/>
            </a:pPr>
            <a:r>
              <a:rPr kumimoji="0" lang="lo-LA" sz="2800" b="0" i="0" u="none" strike="noStrike" kern="1200" cap="none" spc="0" normalizeH="0" baseline="0" noProof="0" dirty="0" smtClean="0">
                <a:ln>
                  <a:noFill/>
                </a:ln>
                <a:solidFill>
                  <a:schemeClr val="tx1"/>
                </a:solidFill>
                <a:effectLst/>
                <a:uLnTx/>
                <a:uFillTx/>
                <a:latin typeface="Phetsarath OT" pitchFamily="2" charset="0"/>
                <a:ea typeface="+mn-ea"/>
                <a:cs typeface="Phetsarath OT" pitchFamily="2" charset="0"/>
              </a:rPr>
              <a:t> </a:t>
            </a:r>
            <a:r>
              <a:rPr kumimoji="0" lang="lo-LA" sz="2800" b="0" i="0" u="none" strike="noStrike" kern="1200" cap="none" spc="0" normalizeH="0" baseline="0" noProof="0" dirty="0" smtClean="0">
                <a:ln>
                  <a:noFill/>
                </a:ln>
                <a:solidFill>
                  <a:schemeClr val="tx1"/>
                </a:solidFill>
                <a:effectLst/>
                <a:uLnTx/>
                <a:uFillTx/>
                <a:latin typeface="Phetsarath OT" pitchFamily="2" charset="0"/>
                <a:ea typeface="+mn-ea"/>
                <a:cs typeface="Phetsarath OT" pitchFamily="2" charset="0"/>
                <a:hlinkClick r:id="rId3" action="ppaction://hlinkfile"/>
              </a:rPr>
              <a:t>- </a:t>
            </a:r>
            <a:r>
              <a:rPr lang="lo-LA" sz="2800" dirty="0" smtClean="0">
                <a:latin typeface="Phetsarath OT" pitchFamily="2" charset="0"/>
                <a:cs typeface="Phetsarath OT" pitchFamily="2" charset="0"/>
                <a:hlinkClick r:id="rId3" action="ppaction://hlinkfile"/>
              </a:rPr>
              <a:t>ແບບຟອມ 4.3 ສຳລັບ </a:t>
            </a:r>
            <a:r>
              <a:rPr kumimoji="0" lang="lo-LA" sz="2800" b="0" i="0" u="none" strike="noStrike" kern="1200" cap="none" spc="0" normalizeH="0" baseline="0" noProof="0" dirty="0" smtClean="0">
                <a:ln>
                  <a:noFill/>
                </a:ln>
                <a:solidFill>
                  <a:schemeClr val="tx1"/>
                </a:solidFill>
                <a:effectLst/>
                <a:uLnTx/>
                <a:uFillTx/>
                <a:latin typeface="Phetsarath OT" pitchFamily="2" charset="0"/>
                <a:ea typeface="+mn-ea"/>
                <a:cs typeface="Phetsarath OT" pitchFamily="2" charset="0"/>
                <a:hlinkClick r:id="rId3" action="ppaction://hlinkfile"/>
              </a:rPr>
              <a:t>ລັດຖະກອນ ຜູ້ຊ່ວຍວຽກບໍລິຫານ</a:t>
            </a:r>
            <a:endParaRPr kumimoji="0" lang="en-US" sz="2800" b="0" i="0" u="none" strike="noStrike" kern="1200" cap="none" spc="0" normalizeH="0" baseline="0" noProof="0" dirty="0">
              <a:ln>
                <a:noFill/>
              </a:ln>
              <a:solidFill>
                <a:schemeClr val="tx1"/>
              </a:solidFill>
              <a:effectLst/>
              <a:uLnTx/>
              <a:uFillTx/>
              <a:latin typeface="Phetsarath OT" pitchFamily="2" charset="0"/>
              <a:ea typeface="+mn-ea"/>
              <a:cs typeface="Phetsarath OT" pitchFamily="2" charset="0"/>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524768" y="6421461"/>
            <a:ext cx="2311400" cy="365125"/>
          </a:xfrm>
        </p:spPr>
        <p:txBody>
          <a:bodyPr/>
          <a:lstStyle/>
          <a:p>
            <a:fld id="{9CBF503D-323F-46A0-A445-C8FED6F61636}" type="slidenum">
              <a:rPr lang="en-US" sz="1600" b="1" smtClean="0">
                <a:solidFill>
                  <a:schemeClr val="tx1"/>
                </a:solidFill>
                <a:latin typeface="Phetsarath OT" pitchFamily="2" charset="0"/>
                <a:cs typeface="Phetsarath OT" pitchFamily="2" charset="0"/>
              </a:rPr>
              <a:pPr/>
              <a:t>9</a:t>
            </a:fld>
            <a:endParaRPr lang="en-US" sz="1600" b="1" dirty="0">
              <a:solidFill>
                <a:schemeClr val="tx1"/>
              </a:solidFill>
              <a:latin typeface="Phetsarath OT" pitchFamily="2" charset="0"/>
              <a:cs typeface="Phetsarath OT" pitchFamily="2" charset="0"/>
            </a:endParaRPr>
          </a:p>
        </p:txBody>
      </p:sp>
      <p:pic>
        <p:nvPicPr>
          <p:cNvPr id="5" name="Picture 4" descr="C:\Users\Soeggy\Pictures\Table for Appraisal\new record .jpg"/>
          <p:cNvPicPr/>
          <p:nvPr/>
        </p:nvPicPr>
        <p:blipFill>
          <a:blip r:embed="rId2" cstate="print"/>
          <a:srcRect/>
          <a:stretch>
            <a:fillRect/>
          </a:stretch>
        </p:blipFill>
        <p:spPr bwMode="auto">
          <a:xfrm>
            <a:off x="380968" y="714356"/>
            <a:ext cx="9072626" cy="5643602"/>
          </a:xfrm>
          <a:prstGeom prst="rect">
            <a:avLst/>
          </a:prstGeom>
          <a:noFill/>
          <a:ln w="9525">
            <a:solidFill>
              <a:schemeClr val="tx1"/>
            </a:solidFill>
            <a:miter lim="800000"/>
            <a:headEnd/>
            <a:tailEnd/>
          </a:ln>
        </p:spPr>
      </p:pic>
      <p:sp>
        <p:nvSpPr>
          <p:cNvPr id="129025" name="Rectangle 1"/>
          <p:cNvSpPr>
            <a:spLocks noChangeArrowheads="1"/>
          </p:cNvSpPr>
          <p:nvPr/>
        </p:nvSpPr>
        <p:spPr bwMode="auto">
          <a:xfrm>
            <a:off x="415125" y="214290"/>
            <a:ext cx="8882560"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o-LA" sz="2000" b="1" i="0" u="none" strike="noStrike" cap="none" normalizeH="0" baseline="0" dirty="0" smtClean="0">
                <a:ln>
                  <a:noFill/>
                </a:ln>
                <a:solidFill>
                  <a:schemeClr val="tx1"/>
                </a:solidFill>
                <a:effectLst/>
                <a:latin typeface="Phetsarath OT" pitchFamily="2" charset="0"/>
                <a:ea typeface="Times New Roman" pitchFamily="18" charset="0"/>
                <a:cs typeface="Phetsarath OT" pitchFamily="2" charset="0"/>
              </a:rPr>
              <a:t>ຕົວຢ່າງ: </a:t>
            </a:r>
            <a:r>
              <a:rPr kumimoji="0" lang="lo-LA" sz="2000" i="0" u="none" strike="noStrike" cap="none" normalizeH="0" baseline="0" dirty="0" smtClean="0">
                <a:ln>
                  <a:noFill/>
                </a:ln>
                <a:solidFill>
                  <a:schemeClr val="tx1"/>
                </a:solidFill>
                <a:effectLst/>
                <a:latin typeface="Phetsarath OT" pitchFamily="2" charset="0"/>
                <a:ea typeface="Times New Roman" pitchFamily="18" charset="0"/>
                <a:cs typeface="Phetsarath OT" pitchFamily="2" charset="0"/>
              </a:rPr>
              <a:t>ແບບຟອມ 4.2 ຕາຕະລາງການສັງລວມຄະແນນການປະເມີນຜົນແບບປິດລັບ ສຳລັບວິຊາການ</a:t>
            </a:r>
            <a:endParaRPr kumimoji="0" lang="lo-LA" sz="320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1_Light_Blue_Gray_Bar 4X3 Template Sego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4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txDef>
      <a:spPr>
        <a:noFill/>
      </a:spPr>
      <a:bodyPr wrap="none" rtlCol="0">
        <a:spAutoFit/>
      </a:bodyPr>
      <a:lstStyle>
        <a:defPPr>
          <a:defRPr dirty="0" err="1" smtClean="0">
            <a:solidFill>
              <a:schemeClr val="bg1"/>
            </a:solidFill>
          </a:defRPr>
        </a:defPPr>
      </a:lstStyle>
    </a:txDef>
  </a:objectDefaults>
  <a:extraClrSchemeLst/>
</a:theme>
</file>

<file path=ppt/theme/theme2.xml><?xml version="1.0" encoding="utf-8"?>
<a:theme xmlns:a="http://schemas.openxmlformats.org/drawingml/2006/main" name="White with Courier font for code slides">
  <a:themeElements>
    <a:clrScheme name="5-00332 CSO Summit 2008">
      <a:dk1>
        <a:srgbClr val="000000"/>
      </a:dk1>
      <a:lt1>
        <a:srgbClr val="FFFFFF"/>
      </a:lt1>
      <a:dk2>
        <a:srgbClr val="050595"/>
      </a:dk2>
      <a:lt2>
        <a:srgbClr val="FFFF99"/>
      </a:lt2>
      <a:accent1>
        <a:srgbClr val="ECDFA7"/>
      </a:accent1>
      <a:accent2>
        <a:srgbClr val="4F6E9B"/>
      </a:accent2>
      <a:accent3>
        <a:srgbClr val="936553"/>
      </a:accent3>
      <a:accent4>
        <a:srgbClr val="88A17B"/>
      </a:accent4>
      <a:accent5>
        <a:srgbClr val="B8977E"/>
      </a:accent5>
      <a:accent6>
        <a:srgbClr val="99B5D3"/>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3D21371-FD5A-42FB-A922-EB3BE4E7F2D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1_Light_Blue_Gray_Bar 4X3 Template Segoe</Template>
  <TotalTime>3958</TotalTime>
  <Words>1426</Words>
  <Application>Microsoft Office PowerPoint</Application>
  <PresentationFormat>A4 Paper (210x297 mm)</PresentationFormat>
  <Paragraphs>114</Paragraphs>
  <Slides>21</Slides>
  <Notes>1</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21</vt:i4>
      </vt:variant>
    </vt:vector>
  </HeadingPairs>
  <TitlesOfParts>
    <vt:vector size="25" baseType="lpstr">
      <vt:lpstr>1_Light_Blue_Gray_Bar 4X3 Template Segoe</vt:lpstr>
      <vt:lpstr>White with Courier font for code slides</vt:lpstr>
      <vt:lpstr>Office Theme</vt:lpstr>
      <vt:lpstr>Document</vt:lpstr>
      <vt:lpstr>ບາງບົດຮຽນ ກ່ຽວກັບການປະເມີນຜົນການປະຕິບັດວຽກງານຂອງພະນັກງານ-ລັດຖະກອນ ຢູ່ທະນາຄານແຫ່ງ ສປປ ລາວ</vt:lpstr>
      <vt:lpstr>ການກະກຽມກ່ອນການປະເມີນຜົນ</vt:lpstr>
      <vt:lpstr>ດຳເນີນການປະເມີນຜົນ</vt:lpstr>
      <vt:lpstr>ການໃຫ້ຄະແນນ ແລະ ການສັງລວມຄະແນນ</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ນຳໃຊ້ແບບຟອມ 6 ເພື່ອບັນທຶກ ແລະ ຄຸ້ມຄອງຜົນການປະຕິບັດວຽກງານຂອງພະນັກງານ-ລັດຖະກອນ ຕົວຢ່າງ: ແບບຟອມ 6.2 ສຳລັບການບັນທຶກຜົນການປະເມີນຜົນການປະຕິບັດງານຂອງລັດຖະກອນ</vt:lpstr>
      <vt:lpstr>Slide 19</vt:lpstr>
      <vt:lpstr>Slide 20</vt:lpstr>
      <vt:lpstr>Slide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Soeggy</dc:creator>
  <cp:lastModifiedBy>Bee</cp:lastModifiedBy>
  <cp:revision>75</cp:revision>
  <cp:lastPrinted>2017-01-10T01:33:23Z</cp:lastPrinted>
  <dcterms:created xsi:type="dcterms:W3CDTF">2013-07-03T06:41:43Z</dcterms:created>
  <dcterms:modified xsi:type="dcterms:W3CDTF">2017-01-18T09:29:09Z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TC102867609990</vt:lpwstr>
  </property>
</Properties>
</file>